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7"/>
  </p:notesMasterIdLst>
  <p:sldIdLst>
    <p:sldId id="266" r:id="rId2"/>
    <p:sldId id="303" r:id="rId3"/>
    <p:sldId id="308" r:id="rId4"/>
    <p:sldId id="309" r:id="rId5"/>
    <p:sldId id="2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05" autoAdjust="0"/>
  </p:normalViewPr>
  <p:slideViewPr>
    <p:cSldViewPr>
      <p:cViewPr varScale="1">
        <p:scale>
          <a:sx n="108" d="100"/>
          <a:sy n="108" d="100"/>
        </p:scale>
        <p:origin x="594" y="114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6-20T12:20:48.7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32102 6057 495 0,'0'-16'12'0,"0"0"-6"16,0 2 29-16,0-1 11 16,0 3-27-16,5 1-1 31,4 1 0-31,3 2-7 16,4 3-7-16,7-2-2 0,2 3-2 0,6 3 0 0,-1 1 1 15,1 0-2-15,-4 7 0 16,-5 9-1-16,-2 4-1 15,-10 6 3-15,-4 8-2 16,-6 3 2-16,0 5 3 0,-11 3-2 16,-7 3 1-16,-2-1 0 15,-5 2-3-15,0 1 3 16,0 0 1-16,5 1 2 16,4-1 1-16,3-1 0 15,9 1-3-15,4-5 0 16,0 4-1-16,15-3-1 0,3 1 1 15,2 1 0-15,3-2 2 16,-2 0 6-16,4 3 2 16,-3-1 2-16,2 0-4 15,-5 4-3-15,-2 1-2 16,-4 1-4-16,-3 1 0 0,-6-1 0 16,-4 4 2-16,-2-1-4 15,-11 3 5-15,-5-2 3 16,2 1 8-16,-2-2 4 15,3-2-2-15,2-4-4 16,3-1-2-16,5 0-4 16,1 0-2-16,4-1-2 0,0-2-2 15,9-1 0-15,8-2 0 16,3 5-3-16,-1-3 5 16,4 2-2-16,-4 4 0 15,-2 2-2-15,-4 1 2 0,-6 4 0 16,-2 1 0-16,-1 3-1 15,-4 3 2-15,0 0 2 16,-2 5-1-16,-7 4 0 16,-2 2 0-16,-1 2-1 15,-3-3 2-15,1 1-1 16,-3-1 0-16,7-1 1 0,0-5-2 16,1 1-1-16,4-1 1 15,5-3-3-15,0 1 2 16,8-2 0-16,6-3-3 15,3 1 4-15,-1-5-2 16,2-2-1-16,-1 2 2 0,-4-4 0 16,0 0-2-16,-3 3 3 15,-7-1 2-15,-3 3 6 16,-8 2 3-16,-11 5-1 16,-14-2 0-16,-7 2-5 0,-11-4-5 15,-9 0-2-15,-15-1 1 16,-14-6-37-16,-20-16-70 15,-14-12-392-15</inkml:trace>
  <inkml:trace contextRef="#ctx0" brushRef="#br0" timeOffset="7780.6686">30327 4962 511 0,'0'-13'9'0,"0"3"15"15,2 1 45-15,0 2-16 16,-2 4-16-16,0 3-5 16,0 0-11-16,0 3-18 15,0 18-8-15,-2 6 13 16,-3 9 10-16,-2 10 1 0,4 7-2 16,-2 7-6-16,3 3-3 15,0 0-3-15,2-5-4 16,0-5 1-16,7-13 0 15,6-5-2-15,6-13-2 16,5-5-30-16,3-10-31 16,0-7-76-16,2-7-173 0</inkml:trace>
  <inkml:trace contextRef="#ctx0" brushRef="#br0" timeOffset="8296.2489">30677 4987 681 0,'-12'-9'3'0,"2"2"0"0,1 3 27 16,2 4-11-16,2 0-3 15,0 6-9-15,5 6-9 16,0 6 0-16,0 5 3 15,7 0 2-15,3 1-3 16,1-3 2-16,2-3 0 16,-1-2-3-16,1-7 2 0,-4-5-1 15,1-3 4-15,-2-1 2 16,1 0 1-16,-4-7 0 16,2-2 8-16,-2-1 0 15,3 0-1-15,-4 2-8 0,-1-1-4 16,1 4-1-16,-1 2 0 15,2 3-1-15,1 0-8 16,3 11 1-16,0 7 3 16,1 4 3-16,0 7 0 15,-3 8-1-15,-5 0 3 0,-2 2-1 16,0-2 2-16,-9-2 0 16,-4-8 0-16,-3-5 4 15,-2-6 14-15,-1-5 4 16,-3-4-5-16,0-4-10 15,5-3-6-15,-2 0 2 16,7-10-2-16,1-8-1 0,9-5-3 16,2-4-23-16,5-4-25 15,12-2-48-15,5 1-101 16</inkml:trace>
  <inkml:trace contextRef="#ctx0" brushRef="#br0" timeOffset="8593.1346">30921 4835 714 0,'-5'-5'10'0,"3"-2"41"15,2 5-7-15,12 2-18 16,10 0-18-16,5 11-7 15,7 9 8-15,7 7 1 0,3 10-2 16,-5 11-3-16,-8 5-3 16,-9 9 2-16,-14 12 1 15,-8 1-6-15,-18 1 3 16,-16-1-3-16,-9-4-36 16,-11-4-19-16,-4-19-94 15,-1-13-315-15</inkml:trace>
  <inkml:trace contextRef="#ctx0" brushRef="#br0" timeOffset="9436.7904">26077 4921 616 0,'3'-18'18'0,"-1"2"28"16,-2 8 28-16,0 0-20 16,0 8-12-16,0 0-17 15,0 14-21-15,0 17-12 16,-4 13 8-16,-1 17 6 0,-3 16-3 15,5 7 0-15,-2 5-2 16,3-2 0-16,2-7 1 16,0-7-1-16,0-12-4 15,10-13-17-15,9-11-25 16,3-13-48-16,2-19-86 0,3-5-282 16</inkml:trace>
  <inkml:trace contextRef="#ctx0" brushRef="#br0" timeOffset="9905.5051">26287 5067 704 0,'-11'0'5'15,"5"0"-1"-15,6 3 30 0,19 1-30 16,3 7-3-16,4 6 7 15,4 2-5-15,-4 6-3 16,-5 2 1-16,-8 6 0 16,-7-3-1-16,-4 5 2 15,-2-8 0-15,-5-2-3 0,-5-6 4 16,-2-7-2-16,2-5 2 16,3-7 3-16,3-3 3 15,4-17 21-15,0-7-12 16,2-3-12-16,5-7 2 15,3 1-6-15,4 1 0 16,-6 4 3-16,1 9 2 0,-5 1 6 16,-2 9 3-16,-2 4-4 15,0 5-3-15,0 3-1 16,0 0-5-16,0 5-7 16,0 10-1-16,4 6 4 15,1 6 1-15,4 7 0 0,-1 1-1 16,5 6 3-16,1-3-5 15,-1-1-32-15,1-3-22 16,0-9-49-16,-1-13-72 16,1-9-121-16</inkml:trace>
  <inkml:trace contextRef="#ctx0" brushRef="#br0" timeOffset="10139.8613">26596 4914 739 0,'-12'-2'20'0,"9"2"18"16,3 0-16-16,7 8-15 15,15 7-7-15,3 10 13 16,7 6 6-16,1 10 4 16,-1 5-6-16,-10 11-6 0,-8 4-7 15,-13 4-1-15,-1 2 0 16,-19-3-2-16,-10-3-7 15,-7-4-8-15,-5-9-23 16,-7-9-37-16,-6-11-169 16</inkml:trace>
  <inkml:trace contextRef="#ctx0" brushRef="#br0" timeOffset="23623.4235">29285 6271 303 0,'-1'4'32'0,"-5"-1"17"16,0 1 7-16,5 2-4 15,-1 1-16-15,2 1-13 16,0 3 2-16,0 0-6 15,0 3-2-15,0-1 1 0,0-5 0 16,3 0 6-16,3-5 8 16,3-3 11-16,3-5 2 15,10-13 2-15,5-9-16 16,11-5-13-16,7-9-15 16,5 0 0-16,4-1-1 15,0 7-4-15,-8 8-16 16,-2 12-38-16,-17 10-80 0,-15 5-126 15</inkml:trace>
  <inkml:trace contextRef="#ctx0" brushRef="#br0" timeOffset="24248.3641">29345 7099 387 0,'0'0'35'16,"-4"-2"28"-16,4 0 10 16,0-2-18-16,0 4-11 0,0-1-10 15,0 1-17-15,0 0-9 16,0 1-9-16,0 11-9 15,0 3 7-15,0 3 4 16,0 4 9-16,0-3 3 16,0-1-1-16,0-4 4 0,4-3-2 15,3-6-1-15,3-5 4 16,9-5 3-16,11-14 9 16,9-8-16-16,12-9-9 15,7-1-5-15,3 1-24 16,-2 4-56-16,-11 5-57 15,-8 6-120-15</inkml:trace>
  <inkml:trace contextRef="#ctx0" brushRef="#br0" timeOffset="25108.0064">29418 8235 414 0,'0'-3'38'0,"0"-1"24"0,0 0-11 16,0 1-11-16,0 1-2 16,0-2-9-16,0 4-11 15,0 0-5-15,0 0-9 16,0 0-12-16,0 9 2 16,0 2 6-16,0 3 2 0,0 2 5 15,2 2 3-15,-1-2 0 16,3 4 0-16,0-2 2 15,2-4 3-15,1-3 1 16,0-4 3-16,4-7 8 16,5 0 2-16,9-13-1 15,7-8-6-15,7-10-11 0,9-1-7 16,3-5-3-16,1 1 0 16,-1 2 0-16,-3 4-28 15,-6 5-34-15,-6 4-56 16,-9 6-115-16</inkml:trace>
  <inkml:trace contextRef="#ctx0" brushRef="#br0" timeOffset="25889.2072">29377 9329 323 0,'0'-10'21'0,"0"2"27"15,0 1-11-15,0-1-3 16,0 2 4-16,0 2 10 16,2-1-10-16,0 2 0 15,-2 0 1-15,0 0-10 16,0 3-15-16,0 0-8 0,0 0-9 16,0 10 0-16,0 2 5 15,0 4 1-15,0 0 6 16,0 4-3-16,0 0 3 15,0-2 0-15,3-2-1 16,-1-2 1-16,3-2 4 0,1-4 0 16,5-4 4-16,2-4 10 15,6 0 2-15,4-16-4 16,11-6-11-16,7-6-8 16,12-8-1-16,3-4-3 15,10-4-2-15,-5 2 1 0,0 0-2 16,-8 10-17-16,-9 7-32 15,-12 7-36-15,-12 11-62 16,-13 3-203-16</inkml:trace>
  <inkml:trace contextRef="#ctx0" brushRef="#br0" timeOffset="26639.1733">29501 10374 213 0,'-4'-4'196'0,"-1"-1"-149"15,2-2 29-15,0 0-25 16,3-1-15-16,0 1 1 16,0 2 4-16,0-2-10 15,0 3-4-15,0 1-8 0,0 3-9 16,0 0-2-16,0 0-6 16,0 5-4-16,0 6 0 15,3 3 7-15,2 0 3 16,-3 4 1-16,3-1 0 15,-2-3-4-15,1-2-1 0,3-1 3 16,1-6-2-16,4-3 6 16,6-2 2-16,8-4 12 15,9-14-1-15,10-7-8 16,4-10-10-16,4-6-3 16,6-3-2-16,1-3-1 0,-3 0 2 15,-6 6-1-15,-3 8-1 16,-10 6-9-16,-10 9-14 15,-6 7-30-15,-9 1-62 16,-10 0-197-16</inkml:trace>
  <inkml:trace contextRef="#ctx0" brushRef="#br0" timeOffset="49169.783">22851 6366 445 0,'-8'-4'17'0,"0"-1"20"16,1 1 35-16,3 3-14 15,1-1-17-15,1 0-13 16,0 2-5-16,2 0-17 16,0 2-9-16,2 8-4 0,5 3 5 15,-2 3 1-15,3-2 4 16,-1-1 2-16,0-4 12 16,-2-6 8-16,2-3 0 15,5 0 11-15,3-14 1 16,7-11-8-16,9-5-13 15,3-9-8-15,7-3-7 0,2 2 1 16,2 4-2-16,-7 7 0 16,0 9-10-16,-9 15-38 15,-12 5-64-15,-9 15-104 16</inkml:trace>
  <inkml:trace contextRef="#ctx0" brushRef="#br0" timeOffset="49685.3686">22882 7317 556 0,'-7'-4'6'15,"4"0"26"-15,3 4 20 16,0 0-22-16,0 4-37 16,8 7-1-16,3 3 7 15,2 0 8-15,1 2 4 16,1-3 1-16,-2-4 10 15,2-6 13-15,3-3 3 0,4-14 3 16,6-14-1-16,10-10-20 16,6-12-12-16,9-5-5 15,3-1-3-15,-1 7-9 16,0 7-42-16,-14 14-83 0,-11 13-107 16</inkml:trace>
  <inkml:trace contextRef="#ctx0" brushRef="#br0" timeOffset="50185.2955">22855 8262 568 0,'-11'-4'34'16,"5"3"-4"-16,-1 1 31 0,6 0-23 15,1 0-17-15,0 5-14 16,8 10-13-16,0 11 4 16,3 8 7-16,2 3-5 15,-3 4 0-15,1-3 3 0,0-6-3 16,-1-11 1-16,4-14 0 15,5-7 6-15,3-17 29 16,6-20 8-16,10-8-26 16,6-13-14-16,9-6 0 15,1 2-5-15,0 4-2 0,-3 11-44 16,-2 7-85-16,-13 8-95 16</inkml:trace>
  <inkml:trace contextRef="#ctx0" brushRef="#br0" timeOffset="71091.3063">22201 6150 480 0,'-13'0'38'16,"-1"-2"16"-16,2-3 4 0,-3 1-17 15,1 1-26-15,-2 3-11 16,0-2-4-16,-4 2 1 15,0 0-1-15,-1 7-2 16,-4 5 3-16,-1 5 0 16,1 1 4-16,3 5 2 0,1 0-1 15,1 3-1-15,6 2 1 16,1 0-2-16,8-3-1 16,5 2 0-16,0 0-4 15,10-1 2-15,11 1 1 16,6 0-1-16,3 5 1 15,6 1 1-15,3 3-3 0,1 5 2 16,0 4-3-16,-5 5 2 16,-6 6 0-16,-5 7-1 15,-10 3 3-15,-11 5 3 16,-3 6 3-16,-16 3 7 16,-12-1 1-16,-13 3 0 0,-12-1-1 15,-6 3-4-15,-4-8-4 16,0-5-1-16,-1-8-1 15,5-8-1-15,6-12 2 16,12-10-3-16,7-16-1 16,11-6 0-16,10-7 0 0,7-4 2 15,6-10-2-15,10-4-9 16,7-4 3-16,9 0 2 16,4-1-2-16,2 6 1 15,2 2-2-15,-3 11-2 16,-1 0 3-16,-1 24-1 0,-5 6 0 15,-1 15 3-15,-3 12-1 16,-4 11 2-16,-5 8 3 16,-4 13 1-16,-7 11 3 15,0 11 1-15,-9 7-1 16,-5 10 3-16,-6 9-2 16,-4 8 0-16,-1 1 4 0,1 6-5 15,2-3-2-15,5-1 4 16,5-5 1-16,10-11 2 15,2-7 1-15,20-11-4 16,11-11-3-16,13-9-2 16,14-16-1-16,10-15 1 0,11-12 2 15,10-13-3-15,6-12 1 16,3-8-2-16,2-9-2 16,2-7-2-16,-2-2-54 15,-8-11-49-15,-16-16-235 0</inkml:trace>
  <inkml:trace contextRef="#ctx0" brushRef="#br0" timeOffset="100136.7036">13090 5767 618 0,'-3'-17'3'0,"-1"5"3"0,2-3 12 16,2 7 9-16,0 0-12 15,0 3-9-15,0 3 1 16,0 1-5-16,4 1 0 16,1 0-3-16,0 6 0 15,2 9-1-15,3 5 5 16,-1 5-1-16,-1 5 4 0,2 7 1 15,-1 4 1-15,-1 1-4 16,-1 0 1-16,1 5-1 16,-3-1-1-16,2 2 0 15,-5 0 1-15,2 6 4 16,-4 2-3-16,0 0-2 0,0 7 0 16,0 4-1-16,0 1-3 15,-6 4 4-15,3 3-2 16,1 3 1-16,0 1 1 15,1 3 0-15,-1 3 2 16,0 2 2-16,0 4-3 0,2-5-1 16,-1 5 0-16,-2-3-2 15,3 2 3-15,-2 2 1 16,2-2 0-16,0 6 2 16,0-3 0-16,0 2 1 15,0 0 1-15,0 1-4 16,2 4-1-16,2 0-1 0,-2 3 0 15,0 4 1-15,0 2 0 16,-2 1-2-16,0 5 0 16,0-1-1-16,-6 6-1 15,-1 0 3-15,0 4-1 0,-2 2 3 16,0 3 3-16,-1 3-1 16,0 7 0-16,1 0-1 15,-4 2-3-15,5 7 1 16,-1-2 0-16,-3 7-1 15,2-8 1-15,0 3 2 16,-2 0-2-16,2 0 0 0,-1-5 1 16,2-4 0-16,-2-5 2 15,1-7-1-15,-2-6-2 16,0-9 2-16,-1-9-3 16,-1-13 0-16,-1-8-1 15,1-13-3-15,2-15 1 16,-3-15 3-16,3-12-22 0,-5-15-15 15,0-12-23-15,-1-8-72 16,-1-17-207-16</inkml:trace>
  <inkml:trace contextRef="#ctx0" brushRef="#br0" timeOffset="100855.4164">10885 11841 611 0,'-21'10'68'0,"17"-3"-68"16,4-4-16-16,5 1 18 16,15 2-2-16,5-1 3 15,7 1 3-15,8-3 6 16,10 0 2-16,8-1-2 0,10-1-2 15,11-1 1-15,11 0-5 16,12 0-1-16,13 0-2 16,9 0-2-16,12 3 2 15,13-3-2-15,9 3 2 16,11-1 4-16,11 2 5 16,9-1 2-16,9 1-1 15,8 1-1-15,7 2-2 0,10 4-2 16,6-3-6-16,7 7 2 15,10-3 0-15,5 3-5 16,6 0 2-16,2 3 1 16,7 1-4-16,2-2 5 0,5 3-3 15,0-1-1-15,6 1 6 16,3-1 0-16,1 3 1 16,3-4 3-16,1-2-6 15,2 0 3-15,-1-2 1 16,-1-1-6-16,-7-2 5 15,-2-3 1-15,-6 1-2 0,-14-5 5 16,-4 1-1-16,-18-3 1 16,-7 0 1-16,-16 0-1 15,-15-2-2-15,-15 0 1 16,-18 0-4-16,-16 0-6 16,-22 0 4-16,-17 0-3 0,-23-2-7 15,-23-6-32-15,-28-6-33 16,-21-11-154-16</inkml:trace>
  <inkml:trace contextRef="#ctx0" brushRef="#br0" timeOffset="102167.8029">12984 10472 217 0,'-14'11'86'0,"1"-4"1"16,2 0-24-16,1 0-6 16,3-1 3-16,0-3-19 15,2 1-14-15,3-3-7 16,1-1-10-16,1 0 2 15,0 0-1-15,3 0 0 0,10-3 1 16,3-7 9-16,9-3-4 16,6-1-6-16,6-8-1 15,5 2-8-15,6-5 1 16,6-3-2-16,4-4-1 16,3-6 0-16,5-2 1 15,8-4-1-15,3-7 4 16,6-1-1-16,9-3 2 0,1-3-1 15,4 0-2-15,7-5 1 16,0 1 0-16,7-3-4 16,1 0 4-16,8-2-2 15,2-3-1-15,1-3 2 0,4 1-1 16,2-6 1-16,0-1 3 16,2-1-2-16,3-1 0 15,2-1 0-15,2 1-2 16,4-6-2-16,3 2 5 15,1-4-3-15,5-2 3 0,2-6-2 16,5 3 0-16,-2-3 3 16,2 1-2-16,5-5-1 15,-2 3 3-15,7-1-7 16,-4-1 3-16,1 3 0 16,1 0 0-16,1 1-2 15,-1 1 3-15,-3 1 0 0,3 1 3 16,2 2 2-16,-2 0-3 15,-5 2 3-15,-1 3-5 16,-4 6-1-16,-5 1-1 16,-7 4 1-16,-12 6-2 0,-13 4-36 15,-22-3-122-15</inkml:trace>
  <inkml:trace contextRef="#ctx0" brushRef="#br0" timeOffset="107464.9291">16478 12152 227 0,'-1'0'243'16,"1"0"-183"-16,-2 0 17 16,2 0-18-16,0 0-6 15,0 0-18-15,2 0-21 16,5 0 0-16,4 0 11 0,1 0 1 15,7 0-6-15,-4 0-3 16,4 0-5-16,0 3-6 16,-1-1-3-16,-1 5-3 15,0-3 1-15,0 3-1 16,-5 0-17-16,-3 2-21 16,-2 2-44-16,-5-4-64 0,-2-1-75 15</inkml:trace>
  <inkml:trace contextRef="#ctx0" brushRef="#br0" timeOffset="107761.7771">16622 12050 522 0,'-1'-6'67'16,"-3"3"5"-16,4 0 3 15,0 3-10-15,-3 0-24 16,3 0-23-16,-1 3-14 0,-1 10-5 16,0 5 3-16,-1 7 1 15,-2 5-2-15,-1 4 1 16,1 2-1-16,-3-1-14 15,1-1-46-15,-1-6-97 16,-5-4-185-16</inkml:trace>
  <inkml:trace contextRef="#ctx0" brushRef="#br0" timeOffset="110871.5632">16545 8374 132 0,'1'0'58'0,"-1"-2"-29"16,0 1 5-16,2-1-23 15,-2-2-27-15</inkml:trace>
  <inkml:trace contextRef="#ctx0" brushRef="#br0" timeOffset="139214.4202">17873 6547 561 0,'-5'-3'34'0,"-2"-9"-12"16,-5 8 48-16,8 1-18 15,2 3-21-15,0 0-14 16,2 3-6-16,0 13-10 16,0 4 1-16,0 8-1 15,4 4 0-15,2 6 1 0,4 3 0 16,1-2-3-16,2-3 3 15,-1-6-1-15,1-5 1 16,3-9-2-16,-1-7 0 16,-1-9 2-16,4 0 1 15,-2-12 0-15,0-10 3 0,-4-1-2 16,1-4-2-16,-4 4 1 16,-2 0-1-16,-2 4 0 15,-1 6 11-15,-2 5 3 16,-2 4-4-16,3 4-4 15,2 0-11-15,0 6-7 16,2 10 7-16,5 2 2 16,1 9 3-16,1 3-1 0,3 0 0 15,-4 3 0-15,4-3 0 16,-5-3-7-16,3-6-22 16,-6-5-14-16,-2-5-29 0,-2-7-45 15,-3-4-111-15</inkml:trace>
  <inkml:trace contextRef="#ctx0" brushRef="#br0" timeOffset="139605.005">18294 6427 601 0,'-4'-11'32'0,"-4"4"29"16,-2 5 21-16,1 2-65 15,1 5-4-15,1 10-9 0,1 6-2 16,2 2 3-16,2 6-2 16,2 3-3-16,0-2 3 15,9 0-4-15,1 0 2 16,5-5-1-16,0-4-10 16,4-4-1-16,3-8 1 0,-2-6-2 15,1-3 4-15,-1-7 8 16,0-9 2-16,-6-5 4 15,-1-8-3-15,-4-3-3 16,-7-1 6-16,-2-4-3 16,-7 4 8-16,-8 3 0 0,-4 3 0 15,-3 9 5-15,0 6-1 16,0 6-11-16,3 6-2 16,1 2-6-16,4 10 0 15,4 5-11-15,7 2-41 16,1-3-62-16,2-1-118 15</inkml:trace>
  <inkml:trace contextRef="#ctx0" brushRef="#br0" timeOffset="139995.5929">18606 6271 653 0,'-10'-5'33'0,"-5"1"25"15,4 4-7-15,1 6-40 16,-1 8-2-16,2 6-6 16,2 1-1-16,5 8-3 0,2 1 2 15,0 0 1-15,0 4-3 16,9-3 2-16,1-2-1 16,5-7 0-16,-1-6 0 15,3-4 0-15,-2-9-4 16,4-3 6-16,-4-7-2 0,2-10 5 15,-3-8-2-15,-4-1 2 16,-5-6-4-16,-3-6 2 16,-2-1-2-16,-9-1 3 15,-6 5-3-15,-4 5 0 16,-1 5 0-16,1 12 0 0,2 9 6 16,0 4-8-16,5 4-3 15,5 10-4-15,-1 6-33 16,8-1-46-16,0-2-60 15,7-3-111-15</inkml:trace>
  <inkml:trace contextRef="#ctx0" brushRef="#br0" timeOffset="140167.4605">18865 6285 623 0,'0'-3'64'0,"0"-1"4"16,2-1-9-16,7 0-28 15,1-6-22-15,5 0-5 16,4 0-4-16,3-1 0 16,0 2 0-16,-3-1-44 15,1 0-51-15,-5 4-36 16,-3 0-180-16</inkml:trace>
  <inkml:trace contextRef="#ctx0" brushRef="#br0" timeOffset="140354.9879">18983 6125 561 0,'-9'-4'115'0,"2"-1"-35"0,2 4 2 16,5 1-48-16,0 0-15 15,0 8-18-15,0 8-6 16,9 8 5-16,0 1 1 16,2 5 0-16,3 2-1 15,-1 0 2-15,4-2-27 16,0-7-36-16,0-6-89 0,0-12-114 15</inkml:trace>
  <inkml:trace contextRef="#ctx0" brushRef="#br0" timeOffset="144902.2958">19229 5902 321 0,'-2'-3'259'16,"2"1"-229"-16,-1-2 42 0,1 2-3 15,0 2-28-15,0 0-22 16,3 2-12-16,5 10-5 16,2 6 6-16,-1 8 6 15,3 4-3-15,-4 4-5 16,-1 1-5-16,0 3 2 15,1-4-5-15,-3-6-17 0,1-6-17 16,2-6-26-16,2-13-46 16,0-3-69-16</inkml:trace>
  <inkml:trace contextRef="#ctx0" brushRef="#br0" timeOffset="145277.2189">19475 5843 579 0,'0'-9'110'0,"-7"0"-86"16,0 6 62-16,4 3-57 0,-1 0-22 15,-1 9-9-15,5 5 0 16,0 6 1-16,0 1 1 16,0 6 0-16,5-1 1 15,4 5 0-15,-2-3-2 16,3-5-8-16,-2 1-2 0,1-6 1 15,0-6 2-15,2-6-1 16,1-6-1-16,3 0 3 16,-3-16 10-16,5-6-4 15,-5-3 2-15,-1-4-1 16,-4-5 1-16,-3 2 1 0,-4 0 9 16,0 4 9-16,-10 1-1 15,-2 7-2-15,-6 8-3 16,-5 5-6-16,0 7-9 15,-1 2-1-15,2 10 2 16,5 2-3-16,4 0-27 0,7-1-36 16,6-4-61-16,2-4-90 15</inkml:trace>
  <inkml:trace contextRef="#ctx0" brushRef="#br0" timeOffset="145777.1852">19666 5738 622 0,'-4'0'36'0,"4"-2"47"16,0-3-46-16,13-3-34 15,4 2 5-15,7 2-8 16,1 2 3-16,1 2-1 15,-3 2-1-15,-2 12-2 16,-4 6 0-16,-10 3 0 0,-2 4 1 16,-5-1 0-16,0 0-2 15,-11 0 4-15,-2-8 2 16,3-6 7-16,3-2 5 16,0-9 2-16,5-1 2 15,2-5 5-15,0-11-19 0,5-7-6 16,6-11 1-16,2-7 1 15,1-2 0-15,0-2 0 16,-3 1 2-16,0 4 4 16,-4 12 5-16,-6 6-1 15,1 10 0-15,-2 7-2 0,0 5-5 16,0 3-3-16,-2 13-5 16,1 9 1-16,1 5 2 15,0 8 0-15,0-1 0 16,9-1 0-16,3-2 0 15,3-6 1-15,4-6-1 0,3-10-4 16,4-8-24-16,-1-4-35 16,-9-18-156-16</inkml:trace>
  <inkml:trace contextRef="#ctx0" brushRef="#br0" timeOffset="152464.5042">16642 8240 342 0,'0'-7'42'0,"0"0"39"16,0 2-13-16,0-2-5 0,-2 1-20 16,2 2-10-16,0 1-9 15,0 3-5-15,0 0 2 16,0 0-13-16,8 0-9 15,2 6 6-15,6 1 4 16,0 0-2-16,5 2 0 16,-2 0-4-16,1-1-2 0,0 2-1 15,-3 0 2-15,2-3 1 16,-4 1-16-16,-2-3-33 16,-2 0-36-16,-4-5-46 15,-5 0-128-15</inkml:trace>
  <inkml:trace contextRef="#ctx0" brushRef="#br0" timeOffset="152714.4809">16764 8067 50 0,'-6'-7'436'0,"1"-2"-423"16,2 4 41-16,1 1 0 15,0 4-8-15,2 0-5 16,0 3-23-16,0 9-21 0,0 6 10 16,0 5 21-16,0 5-9 15,0 4-5-15,-1 2-6 16,-5 0-7-16,0 0 2 16,3-2 0-16,-3-3-14 15,0-11-80-15,-3-11-129 0</inkml:trace>
  <inkml:trace contextRef="#ctx0" brushRef="#br0" timeOffset="155698.9108">16735 8731 555 0,'-2'-7'48'0,"-1"0"-11"0,3 1 37 15,0 5-26-15,0-1-20 16,0 2-14-16,1 0-6 15,7 0-6-15,3 7 1 16,1 0 1-16,3 4 0 16,-3 1-4-16,1-1 3 0,3 2-2 15,-1-1-1-15,-3 2-7 16,-2-3-27-16,0 0-45 16,-5-3-51-16,-3-4-115 15</inkml:trace>
  <inkml:trace contextRef="#ctx0" brushRef="#br0" timeOffset="155995.7326">16868 8665 292 0,'-1'-7'212'16,"1"0"-184"-16,0 1 26 15,0 3-13-15,0-2-6 16,0 3-11-16,0 0-1 16,0 2 2-16,0 0-7 0,0 0-11 15,0 9 3-15,0 3 3 16,-4 3 0-16,-4 4-2 16,-2 4-2-16,-2 1-5 15,-1 2-2-15,-1 0 0 16,-1-2 0-16,3 0-6 0,0-5-27 15,3-3-56-15,-1-5-95 16</inkml:trace>
  <inkml:trace contextRef="#ctx0" brushRef="#br0" timeOffset="167636.1358">16902 8294 74 0,'0'-4'35'0,"-1"3"-9"16,1-3 17-16,-2 1-3 0,0-2 6 15,1 4 8-15,1-1-13 16,-2-1-12-16,2 1 1 16,-3 0-8-16,1 0 6 15,2-1 1-15,-1 1 3 16,-1 0-5-16,0-2-3 16,0 1-2-16,2 1 0 0,-1 0-6 15,1 1-2-15,0-1-6 16,0 2-9-16,0-2 0 15,1 2 2-15,5 0-4 16,2 0 3-16,-3 0 2 16,2 0-4-16,0 0 4 0,-2 5-5 15,-3 1 0-15,0 3 2 16,-2 1-2-16,0 0 1 16,0 2 1-16,-4 1 3 15,-1-1-2-15,-4-2 4 16,0 3-6-16,1-2 4 0,1-4 3 15,4 2 0-15,-2-6-1 16,5 1-2-16,0-3-2 16,0-1-1-16,5 0 1 15,2 0 4-15,3 0 1 16,0 0-3-16,-1 0 1 0,-2-1-4 16,1 1 1-16,-2 0 0 15,0 0 3-15,1 3-4 16,-6 5-2-16,4 4 4 15,-5 3-3-15,0-2 6 16,0 2 6-16,0 1-2 16,-5 0 1-16,2-5 0 0,-2 0-2 15,5-3-2-15,0-2 3 16,0-1-4-16,0-1 0 16,7-1-2-16,-1 1 6 15,1-3-2-15,1 1 2 16,-1 2-3-16,3 0-1 0,-1 3-1 15,-2 0 1-15,0 2-1 16,1 2-1-16,-3 3 0 16,-3 4-1-16,-1-1 0 15,-1 3 2-15,0 0-3 0,-5-4 2 16,-6 1-1-16,-1-4 4 16,-3 0 5-16,1-5-2 15,0-2-5-15,-1-4 0 16,3-2-1-16,0 0 0 15,5 0-24-15,6-6-45 0,-3-4-72 16,4-6-354-16</inkml:trace>
  <inkml:trace contextRef="#ctx0" brushRef="#br0" timeOffset="180510.5211">17647 7359 488 0,'-6'-8'77'16,"2"0"-42"-16,1-2 34 0,1 1-14 16,2 0-23-16,0 0-14 15,2 4 2-15,5 3-6 16,5 2-11-16,1 2-4 16,2 8 0-16,2 3 1 15,0 1 1-15,4-3 0 0,-4 1 0 16,3-5-10-16,-2-1-24 15,2-5-39-15,-4-1-31 16,-5-1-40-16,0-10-82 16</inkml:trace>
  <inkml:trace contextRef="#ctx0" brushRef="#br0" timeOffset="180651.0936">17819 7272 167 0,'-15'-7'293'16,"-1"1"-222"-16,3 6-23 15,2 0-9-15,3 11 0 16,0 7-14-16,1 3-9 15,2 4-3-15,-1 4-6 16,1 9-4-16,-3 0 0 0,1 7-11 16,2-4-85-16,-4-2-150 15</inkml:trace>
  <inkml:trace contextRef="#ctx0" brushRef="#br0" timeOffset="181072.9436">19251 7085 516 0,'10'0'60'0,"0"0"-42"16,4-2 31-16,4-2-17 16,1 3-13-16,0 1-13 0,-1 0-4 15,0 0-1-15,0 0-10 16,-2 0-38-16,-3 0-52 16,-5 0-107-16</inkml:trace>
  <inkml:trace contextRef="#ctx0" brushRef="#br0" timeOffset="181197.9272">19398 7001 490 0,'-18'0'85'16,"1"7"-44"-16,-3 9 24 15,-1 9-43-15,1 9-19 16,-4 5-1-16,0 6-7 16,-4 3-74-16,-3-2-143 15</inkml:trace>
  <inkml:trace contextRef="#ctx0" brushRef="#br0" timeOffset="181744.765">14171 9140 565 0,'-4'7'21'16,"3"-5"-12"-16,1 3 9 15,3 1 0-15,12-2-9 16,2 4 7-16,7-1 9 0,3-2-18 16,4 1-4-16,1-2 1 15,-2-4-3-15,3 0-20 16,-6 0-40-16,-2 0-45 15,-9-8-99-15</inkml:trace>
  <inkml:trace contextRef="#ctx0" brushRef="#br0" timeOffset="181885.382">14378 9061 334 0,'-27'-1'218'16,"0"1"-171"-16,1 7-7 15,5 14-23-15,5 5-11 16,2 14-6-16,6 5-1 0,4 8-27 15,4 2-34-15,4 4-46 16,7-7-157-16</inkml:trace>
  <inkml:trace contextRef="#ctx0" brushRef="#br0" timeOffset="182541.6214">13586 10424 621 0,'-6'0'8'0,"-1"0"3"15,7-2 19-15,0 0 1 16,0 2-18-16,0 0-12 15,7 0-7-15,4 0 3 0,0 0 3 16,5 5-41-16,0-1-19 16,2 0-38-16,-2-4-24 15,-2 0-8-15,1-8 2 16</inkml:trace>
  <inkml:trace contextRef="#ctx0" brushRef="#br0" timeOffset="182682.2011">13738 10260 458 0,'-3'-5'91'15,"-4"5"-28"-15,0 1-24 16,1 13-19-16,4 6-11 16,2 7-6-16,3-1-2 15,16 3 1-15,6-2-1 16,9-8-3-16,7-8-64 0,4-11-103 16</inkml:trace>
  <inkml:trace contextRef="#ctx0" brushRef="#br0" timeOffset="183166.5242">15584 9156 571 0,'-2'-7'144'0,"-1"1"-136"0,1 2 28 16,2 4-1-16,0 0-16 15,0 4-20-15,0 7-5 16,5 4 5-16,2 4 1 0,8 0 2 15,1-1-1-15,4-5 1 16,5-7-9-16,2-4-24 16,0-2-15-16,1-14-24 15,-1-7 13-15,-3-8 1 16,0-6 13-16,-9-1-12 0,-3 4 6 16,-7 2 46-1,-3 8 34-15,-2 8 28 0,-9 11 27 16,-6 3-38-16,-5 19-28 15,-1 12-5-15,-3 9 2 16,1 9 3-16,4 8-11 16,-1 3-3-16,0 0-25 0,-3-6-104 15</inkml:trace>
  <inkml:trace contextRef="#ctx0" brushRef="#br0" timeOffset="183666.5197">14241 9316 451 0,'-2'-3'69'0,"-2"0"-11"16,4 0 7-16,0 3-10 15,0 0-31-15,7 14-28 16,5 9 2-16,3 9 4 0,4 8 2 16,1 10 0-16,-1 0-6 15,-1-3-87-15,0-9-138 16</inkml:trace>
  <inkml:trace contextRef="#ctx0" brushRef="#br0" timeOffset="184478.9407">17744 7420 420 0,'0'-6'154'0,"0"1"-112"15,0 2 35-15,0 1-36 16,2 2-23-16,3 2-16 0,3 12-8 16,1 5 6-16,3 10 1 15,1 5-1-15,1 7-53 16,-1-5-49-16,-2-6-182 15</inkml:trace>
  <inkml:trace contextRef="#ctx0" brushRef="#br0" timeOffset="185104.0069">19071 6874 511 0,'0'0'64'0,"0"-2"17"0,0-2-18 16,5 4-26-16,5 0-20 15,2 0-12-15,3 13-2 16,3 9-2-16,-2 6-1 16,2 9 1-16,-4 8 1 15,-1 3 1-15,-5 2-35 0,-3-7-107 16,-5-12-217-16</inkml:trace>
  <inkml:trace contextRef="#ctx0" brushRef="#br0" timeOffset="192635.0704">16341 4837 583 0,'-5'-17'15'16,"5"0"22"-16,0 5 0 0,5 6-21 16,5 6-7-16,2 0-11 15,7 13 0-15,2 6-2 16,-1 8 2-16,0 8 4 15,-3-2-1-15,1 3 0 16,-3-8-1-16,-8-5 2 16,0-6 0-16,-3-9-1 0,-3-6 11 15,1-2 27-15,-2-12 29 16,0-8-25-16,0-4-36 16,0-9-4-16,0 1-1 15,0 2 1-15,4 5-3 16,-1 9 2-16,3 3-1 0,1 9-2 15,2 4-2-15,2 3-5 16,2 11 3-16,2 4 4 16,5 3 1-16,-1 0 0 15,-4 1 0-15,2-4 0 16,-1-4 0-16,-3-5 0 16,-3-2 1-16,-3-7-1 15,3 0 2-15,-5-4 2 0,-1-10 13 16,1-9 2-16,-4-6-6 15,1-3-3-15,2-1-3 16,1 1-1-16,1 2-3 16,-1 10-1-16,2 3-3 0,4 10 1 15,0 7 0-15,3 0-5 16,4 12 0-16,0 10 4 16,2 3-1-16,3 5 2 15,-3-1 1-15,0 0-1 16,0-5-4-16,2-2-25 0,-2-9-14 15,2-10-46-15,4-3-73 16,-7-11-120-16</inkml:trace>
  <inkml:trace contextRef="#ctx0" brushRef="#br0" timeOffset="192994.3976">17170 4671 577 0,'-9'2'44'15,"2"0"4"-15,1 2 9 0,5 1-38 16,1 0-10-16,0-1-7 16,5 0-1-16,5-3 1 15,4 1 0-15,-1-2 1 16,2 0 1-16,-1-3-2 16,-3-10 1-16,-2 0 0 15,-3-3 0-15,-6 0 2 16,0 0-2-16,-6 0-3 0,-7 4 7 15,-4 1 14-15,-2 7-2 16,-2 4-6-16,0 2-10 16,2 14-3-16,4 7 0 15,0 4-2-15,8 4 1 0,7 0 0 16,0-2-1-16,9 2 1 16,11-9 1-16,5-2-3 15,9-11-17-15,0-7-18 16,7-2-58-16,3-13-14 15,-3-13-37-15</inkml:trace>
  <inkml:trace contextRef="#ctx0" brushRef="#br0" timeOffset="193338.1449">17534 4514 349 0,'-12'-7'304'16,"-7"5"-248"-16,2 2 19 15,0 0-51-15,0 9-9 0,0 7-8 16,7 4-5-16,0 5-3 15,3 3 2-15,7 3-2 16,0-3-1-16,0-1 3 16,10-6-1-16,-1-4-1 15,3-7 0-15,3-8-2 0,-3-2 1 16,3-4 7-16,-3-10 5 16,-2-7-3-16,0-4-3 15,-3-2-2-15,-2-2 1 16,-1 3 3-16,-2 4 0 15,-2 4 0-15,0 6 5 0,0 5 1 16,0 3 4-16,0 4-3 16,5 0-10-16,-1 4-9 15,3 7-4-15,4 5 10 16,5 5 0-16,3 4-1 16,3 0 2-16,4 0 0 15,4-2-46-15,-3-8-63 0,-4-10-123 16</inkml:trace>
  <inkml:trace contextRef="#ctx0" brushRef="#br0" timeOffset="193916.2198">17875 4550 607 0,'-3'-18'26'16,"3"-3"31"-16,0 1-4 16,0-2-25-16,0 3-6 0,3 3-11 15,7 3-2-15,-2 8-7 16,1 2 0-16,4 3-8 16,0 3-4-16,-3 10 6 15,3 5 1-15,-2 4 1 16,-2 2 2-16,-4-4-2 0,-1 1 4 15,-2-7-1-15,-2-5-2 16,0-3 3-16,0-6 3 16,0 0 14-16,0-15 27 15,0-3-23-15,0-7-24 16,1-3 3-16,3-4 1 0,3 0 1 16,1 1 1-16,-3 8 0 15,2 3 2-15,3 10-5 16,3 6 2-16,3 4-4 15,1 14-4-15,4 10-2 16,4 9 6-16,0 7 0 16,4 6 1-16,-5 2-15 0,1-9-49 15,-1-6-120-15,-2-17-320 16</inkml:trace>
  <inkml:trace contextRef="#ctx0" brushRef="#br0" timeOffset="195541.2105">18581 3830 688 0,'-7'-8'25'0,"0"4"17"15,-2 4 13-15,1 12-36 0,1 14-21 16,-3 10-2-16,3 17 7 16,1 15 3-16,4 11 1 15,2 4 1-15,2 1-3 16,11-6-1-16,4-9-1 15,10-16-2-15,7-15-2 0,8-19 1 16,6-16-1-16,10-3-18 16,3-19-18-16,2-17-70 15,-6-10-167-15</inkml:trace>
  <inkml:trace contextRef="#ctx0" brushRef="#br0" timeOffset="195806.7926">19068 3892 618 0,'-16'-11'46'0,"-1"2"-42"16,0 4 35-16,0 5-8 16,-4 0-9-16,0 10-1 15,-5 12-2-15,1 8-4 16,3 4-5-16,3 5-6 15,3 4-3-15,7 4-1 0,9-3 0 16,2-1 0-16,19-8-2 16,7-4-4-16,14-12-26 15,6-11-20-15,4-8-42 16,1-13-67-16</inkml:trace>
  <inkml:trace contextRef="#ctx0" brushRef="#br0" timeOffset="195994.2533">18912 4163 380 0,'-21'7'344'16,"8"-5"-330"-16,9-2 27 16,4-4-1-16,22-8-19 15,12-7-29-15,14-5 8 16,9-1-13-16,8-7-71 0,-2 0-116 15</inkml:trace>
  <inkml:trace contextRef="#ctx0" brushRef="#br0" timeOffset="196259.8728">19188 3708 711 0,'-18'-10'65'16,"6"-1"-35"-16,8 4 15 16,4 5-22-16,19 2-17 0,8 0-17 15,14 12 13-15,5 8 3 16,10 8-5-16,-2 15 2 16,-5 7-3-16,-7 11 1 15,-16 14 1-15,-18 7-3 0,-9 3 2 16,-23-3-11-16,-14-5-17 15,-7-9 0-15,1-15 4 16,-4-17-54-16,4-18-162 16</inkml:trace>
  <inkml:trace contextRef="#ctx0" brushRef="#br0" timeOffset="196806.7027">19813 3760 551 0,'0'0'130'0,"0"0"-70"15,0 0 22-15,1-2-35 16,7-5-24-16,5-1-18 16,7-1-7-16,4-2 1 15,9 1-2-15,5 3-40 0,-2 4-28 16,-1 3-72-16,-4 0-89 16</inkml:trace>
  <inkml:trace contextRef="#ctx0" brushRef="#br0" timeOffset="196947.3097">19931 3949 618 0,'-20'13'75'0,"5"-11"-16"16,11-2 1-16,8 0-25 15,19-15-23-15,15-9-12 16,12-6 1-16,15-7-26 16,6-4-66-16,5-4-125 15</inkml:trace>
  <inkml:trace contextRef="#ctx0" brushRef="#br0" timeOffset="197259.8121">20620 3462 589 0,'-35'5'110'16,"1"2"-97"-16,2 3 49 16,6 5-39-16,5 3-15 15,3 6-6-15,8 1 1 16,8 3-4-16,2 4-1 15,2 0 1-15,15-5-1 16,5 0 1-16,7-9-4 0,3-6 2 16,2-9 0-16,2-3 3 15,-2-7 5-15,-1-13 1 16,-5-2-1-16,-6-8-3 16,-6-6 1-16,-7-2 0 0,-9-3 1 15,-2 4 1-15,-16 3 1 16,-9 9-3-16,-14 14-9 15,-10 11-10-15,-7 20-48 16,-13 12-88-16,-7 13-348 16</inkml:trace>
  <inkml:trace contextRef="#ctx0" brushRef="#br0" timeOffset="198447.2451">16423 5702 671 0,'-6'0'62'0,"5"-3"-9"15,1 1-16-15,0 0-31 0,15 2-10 16,4 0 0-16,8 9 5 16,3 9 4-16,9 3-2 15,-3 8-2-15,4-1 2 16,-7 3-2-16,-4-5 1 16,-9-4-1-16,-3-8-1 15,-8-5 0-15,-6-6 1 0,-1-3 0 16,-2-1 9-16,0-14 33 15,-5-8-25-15,-4-7-14 16,0-7-2-16,0-5 0 16,2 0 1-16,0 4-3 15,3 3 0-15,4 6-4 0,0 11-21 16,12 11-30-16,7 7-104 16,0 0-84-16</inkml:trace>
  <inkml:trace contextRef="#ctx0" brushRef="#br0" timeOffset="199056.5324">17016 5643 661 0,'-20'-14'9'0,"0"3"44"0,1 6-12 15,2 3-13-15,3 2-11 16,3 0-13-16,4 11-7 15,5 5-2-15,2 1 3 16,0 7-4-16,2-1 7 16,10 4-7-16,1-6-12 0,3-1-7 15,-3-4-3-15,1-5 12 16,-6-4 2-16,0-7 11 16,-2 0 6-16,-1-9 13 15,-2-5-1-15,-1-4-2 16,1-5 3-16,2 1 2 15,-3 1-7-15,-1 5-1 0,3 2-3 16,-2 4-1-16,1 5-6 16,1 5-3-16,1 0-5 15,3 3-4-15,6 9 9 16,3 3 4-16,3-2-2 16,2 3 3-16,0-2-4 0,-5-3-4 15,0-4-2-15,-5-5 4 16,-3-2 5-16,-3 0 0 15,-3-7 7-15,-1-9-1 16,0-2-4-16,-2-2 3 16,0-5 8-16,0-2 6 0,0 0 0 15,0-1-9-15,0 3-7 16,5 2-4-16,0 7 1 16,4 5-6-16,2 6 1 15,2 5 1-15,0 2-5 16,1 14 0-16,-2 5 2 15,3 8-1-15,-1 3 5 0,2 3 2 16,0 0 0-16,0-3 2 16,0-4-8-16,2-8-22 15,1-8-37-15,-2-10-28 16,0-2-27-16,-2-12-163 16</inkml:trace>
  <inkml:trace contextRef="#ctx0" brushRef="#br0" timeOffset="199228.4011">17556 5522 601 0,'0'-9'81'0,"0"2"-14"16,0 3-33-16,0 4-1 0,2 0-23 15,3 9-24-15,0 4 7 16,3 3 7-16,-1 4 0 16,2 1 0-16,-2-3-7 15,-3-2-42-15,1-6-38 16,-1-6-18-16,-3-4-75 0</inkml:trace>
  <inkml:trace contextRef="#ctx0" brushRef="#br0" timeOffset="199353.4109">17529 5335 532 0,'-18'-20'116'0,"2"7"-52"16,4 5-37-16,4 6-24 15,8 2-4-15,0 4-46 16,6 6-63-16,4 2-32 15</inkml:trace>
  <inkml:trace contextRef="#ctx0" brushRef="#br0" timeOffset="199712.7272">17778 5386 508 0,'-5'0'51'15,"-2"0"17"-15,7 0-14 16,0 0-17-16,2 0-24 16,8-7-4-16,7-2 2 15,-1-1-2-15,2-2-1 16,2-4-7-16,-6 5 1 0,-5-2 0 16,-6 7-1-16,-3 0 3 15,0 4-4-15,-12 2 16 16,-6 0 0-16,-3 9-5 15,-3 6 0-15,-1 9-2 16,6 1-4-16,4 3-4 0,8 3-1 16,7-4-2-16,0-1 0 15,16-3-10-15,9-8-13 16,7-7-6-16,0-8-29 16,6 0-28-16,0-15-18 0,-2-7-88 15</inkml:trace>
  <inkml:trace contextRef="#ctx0" brushRef="#br0" timeOffset="200056.4582">18060 5340 476 0,'2'-16'121'0,"-2"7"-8"16,0 5-46-16,0 1-36 15,0 3-18-15,0 0-16 16,0 7-10-16,4 4 10 0,1 3 0 16,1 0 4-16,1 0-1 15,0 0 0-15,-3-3 2 16,0-4-2-16,-3-1 0 15,1-6 2-15,0 0 2 16,1 0 11-16,1-9 6 0,-1-3-19 16,4-3-2-16,1 1 1 15,-3-2-3-15,2-1-2 16,-2 0 2-16,-1 1 2 16,2 4 1-16,-4 1 0 15,0 4 2-15,1 1 11 16,-1 6-4-16,3 0-12 0,2 2-8 15,0 9 4-15,6 4 4 16,-1 7 1-16,3 6 0 16,1 3-2-16,-1 1-22 15,-3-5-31-15,3-2-57 16,-5-12-36-16,4-10-186 0</inkml:trace>
  <inkml:trace contextRef="#ctx0" brushRef="#br0" timeOffset="200290.8109">18467 5117 655 0,'-15'-1'57'16,"-1"1"-45"-16,-2 0 13 16,2 15-7-16,0 3-2 0,5 7-7 15,5 3-2-15,6-2 9 16,0 2 0-16,8-3-3 15,9-3-5-15,5-4-2 16,3-4-4-16,2-6 1 16,4-8-32-16,-2-1-86 0,1-18-290 15</inkml:trace>
  <inkml:trace contextRef="#ctx0" brushRef="#br0" timeOffset="200962.648">18687 5087 347 0,'0'2'31'15,"0"1"-13"-15,0-1 33 16,2-2-8-16,0 0-4 0,3 0-2 16,2-5 22-16,1-5-14 15,-1 1-16-15,0-5-12 16,-2 4 2-16,-5-1 2 16,0 4-8-16,0 2-2 15,-7 2 1-15,-3 3-8 16,-2 0-2-16,-2 3-4 0,1 9 4 15,1 6 2-15,5 3-4 16,2 3-3-16,5 4 3 16,3-2-1-16,11-4 0 15,10 0 2-15,6-8-1 16,6-4 1-16,7-9-8 0,8-1-18 16,1-11-48-16,-1-13-86 15,0-6-83-15</inkml:trace>
  <inkml:trace contextRef="#ctx0" brushRef="#br0" timeOffset="201181.4077">19111 4737 684 0,'-20'-2'62'0,"0"2"-23"16,6 0-19-16,-1 15-9 0,5 8-7 15,5 9-3-15,3 7-3 16,2 9 2-16,5 12 3 15,9-2 0-15,8 2 0 16,2-7-1-16,3-6-6 16,3-14-24-16,4-13 7 15,4-14-42-15,3-6-2 0,2-12-51 16,-2-13-179-16</inkml:trace>
  <inkml:trace contextRef="#ctx0" brushRef="#br0" timeOffset="201400.1156">19517 4700 639 0,'-23'-3'58'0,"-5"3"-24"15,7 0-5-15,1 6-7 16,2 12-6-16,4 4-4 16,6 6-11-16,5 6 0 15,3 2 1-15,6 3 0 0,10 2 3 16,4-2-3-16,5-7 1 15,1-3-1-15,6-9-24 16,-3-8-23-16,3-9-29 16,-10-3-42-16,-2-8-144 0</inkml:trace>
  <inkml:trace contextRef="#ctx0" brushRef="#br0" timeOffset="201571.9719">19495 4879 574 0,'-12'0'63'0,"9"-4"-12"16,3-1 17-16,1-3-26 16,18-2-37-16,3-1-9 15,11 0 1-15,-3 2-38 16,2 0-41-16,-5 0-57 16,-5 0-157-16</inkml:trace>
  <inkml:trace contextRef="#ctx0" brushRef="#br0" timeOffset="201821.9536">19666 4635 693 0,'-8'-3'60'0,"3"0"-5"15,5 1-32-15,5 2-10 16,15 0-21-16,6 7 3 15,3 9 1-15,3 7 5 0,4 7 1 16,-8 10-1-16,-6 6-1 16,-6 9 3-16,-14 8-1 15,-2 1 1-15,-13-1-1 16,-7-8-25-16,-7-12-93 0,2-14-141 16</inkml:trace>
  <inkml:trace contextRef="#ctx0" brushRef="#br0" timeOffset="202321.9184">19398 4505 327 0,'-1'-5'260'0,"-3"2"-249"16,2-1 24-16,2 2-13 15,0 0-13-15,0 2-6 0,0 0-9 16,6 0 0-16,1 0-6 15,0 0 2-15,1 0-13 16,-2 0-6-16,0 4-2 16,-5 0 0-16,1-1 8 15,0-1 16-15,-2-1 6 16,0 1 0-16,0-2 9 0,0 0 3 16,0 0-5-16,0 0-100 15</inkml:trace>
  <inkml:trace contextRef="#ctx0" brushRef="#br0" timeOffset="202743.7681">20176 4561 620 0,'-2'0'43'16,"-8"0"14"-16,10 0 4 16,12-11-50-16,10-2-16 15,6 1 3-15,10 0 4 0,-1 2-4 16,3 5-45-16,-5 2-57 15,-11 3-78-15</inkml:trace>
  <inkml:trace contextRef="#ctx0" brushRef="#br0" timeOffset="202884.3668">20260 4753 557 0,'-7'7'60'0,"7"-7"-4"15,4 0 25-15,15-10-24 16,12-6-41-16,10-6-18 15,13-5-12-15,8-1-64 0,6-4-67 16,-4-2-267-16</inkml:trace>
  <inkml:trace contextRef="#ctx0" brushRef="#br0" timeOffset="203415.5913">21277 4177 497 0,'0'-14'51'16,"0"1"18"-16,-9 5 7 15,-9 0-36-15,-8 5-23 16,-4 3-15-16,-11 0 0 0,-3 14 3 16,-2 4 1-16,-1 5 4 15,4 4-1-15,4 3-4 16,7-1 1-16,8 1-1 15,9 0-4-15,10-1-2 16,5-4 1-16,8-2-1 16,13-5-3-16,9-2-7 15,6-7-2-15,1-5 3 0,0-4-2 16,-3 0 8-16,-7-4 7 16,-8-7 0-16,-4-1-1 15,-9-1 4-15,-6 1 0 16,0-1 14-16,-14 3-8 0,-6 0-10 15,-6 3 1-15,-3 4-1 16,2 3-5-16,5 0 2 16,3 0 0-16,9 0-42 15,5 0-55-15,5 0-101 16</inkml:trace>
  <inkml:trace contextRef="#ctx0" brushRef="#br0" timeOffset="203743.6796">21406 3737 507 0,'10'-3'108'15,"0"3"-89"-15,-3 0 14 16,0 0 5-16,0 9-12 0,-1 4-9 15,-1-1-4-15,-1 7 0 16,-3 0 1-16,-1 1-1 16,0 0-6-16,0 2-2 15,-5 0-3-15,0-4 0 16,1-6 2-16,4-3-3 0,2-9 0 16,17-2-1-16,14-15 12 15,12-13-4-15,16-10-4 16,18-8-3-16,12-10-7 15,6-13-86-15,4-7-481 16</inkml:trace>
  <inkml:trace contextRef="#ctx0" brushRef="#br0" timeOffset="239164.2752">31259 6059 574 0,'5'-18'8'0,"2"4"-3"15,4 3 7-15,0 2 4 0,4 4-7 16,-3 3-4-16,0 2-4 15,1 9-1-15,-1 13-2 16,-3 8 3-16,-1 5 0 16,-5 12 0-16,-3 3 1 15,0 7 2-15,-13 5 0 0,-8 6 4 16,-6 5 5-16,-5 1 7 16,-2 2 2-16,-4 0-2 15,2 1-2-15,2-5-5 16,9-3-4-16,7-6 1 15,15-3-3-15,4-4-4 0,22-8 0 16,14-2-1-16,7-5-1 16,7-1 2-16,5-1-3 15,-5-2 2-15,-2-1 0 16,-8 5 0-16,-12 2 0 16,-11 7 9-16,-14 9 8 0,-8 3 4 15,-21 9 2-15,-13 6-6 16,-11 5-7-16,-6 0-4 15,-8-2-5-15,0 2 2 16,5-2-4-16,4-1-1 16,3-4 1-16,10-2-1 15,12-1-1-15,9-3 2 0,10 1-2 16,10-6 0-16,0 4 1 16,13-8-1-16,8 1 2 15,1 1-2-15,2 3 1 16,-6 2 0-16,-4 1 2 0,-6 7 0 15,-8 4 6-15,0 5 2 16,-20-1 0-16,-4 4-3 16,-10 1 0-16,-1 3-1 15,-3-2 0-15,1-7-1 16,5 2-2-16,11-5-1 0,10-6-1 16,11-9-1-16,11-4-1 15,14-7-1-15,13-3 2 16,1-3 3-16,0 0 6 15,-5 5 5-15,-10 8-8 16,-19 12-6-16,-13 12 0 16,-39 16 0-16,-27 13 0 15,-35 2 0-15,-42-7-222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6-20T08:51:44.5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16200 3893 259 0,'0'-8'147'0,"-2"0"-129"0,2 1 37 15,-1 1-3-15,1 5-15 16,0 0-7-16,0 1-8 16,0 0-4-16,0 0-8 15,0 0-4 1,0 0 0-16,0 0-3 0,0 0-1 0,0 2-3 16,0 6 3-16,0 4 0 15,0-1 3-15,0 7 5 16,0-2-2-16,0 4-3 0,0 3 0 15,0 0 0-15,0 2-4 16,0 4 3-16,0-1-1 16,0 1 0-16,0-1 7 15,0 5 2-15,0 0-1 16,0 1-2-16,0 1-4 0,-2 0-1 16,-2 0 0-16,1-1-3 15,0 2 2-15,-4-2 3 16,4 2-1-16,-1 1 2 15,-1 0-2-15,0 3-1 16,-2-1 1-16,3 2-3 16,-2 0 2-16,3-2-1 0,-1 0 0 15,3 1 2-15,-1-1-3 16,0 2-1-16,0 2 1 16,1-2-1-16,-3 2 2 15,4-3 0-15,-2 4-1 0,2-3-2 16,0 1 5-16,-2 0-2 15,2-2 0-15,0 3 0 16,0-1-1-16,0 0 1 16,0-3 1-16,0 2-4 15,0-4 2-15,2-1-3 0,0 1 0 16,0 1 4-16,0 0-4 16,-1-1 2-16,-1 0 0 15,0 1 0-15,0 0-1 16,0 1 1-16,0-5 1 15,0 1-2-15,-1 3 3 16,-5-2-3-16,0-1 2 0,3 3 0 16,-1-3-2-16,1 1 0 15,-1 0 2-15,3-1-3 16,-3 2 4-16,2-4-4 16,1 3 2-16,-1 3-1 15,-3 0 0-15,2 1 1 0,-1-2 0 16,1 4-1-16,0-6 1 15,-1 3 1-15,1-6 0 16,-1 3-2-16,2-3 0 16,2 0 1-16,-2 1 1 0,2 1-1 15,0 1-2-15,0 0 2 16,0-2-1-16,0 2 1 16,0-1 2-16,0-1-5 15,0 0 5-15,0 1-2 16,0 3-3-16,0 0 3 15,0-1 1-15,0 0-3 16,0 1 2-16,0 1-1 0,-2-3 0 16,0 0 1-16,2 1-1 15,0-1 1-15,-2 2 0 16,2 0-1-16,0 2 0 16,0 1 1-16,0 0-2 0,0 1 2 15,0 0 2-15,0 1-5 16,0-3 3-16,0 3-1 15,0 0 0-15,0 1 4 16,0 0-5-16,0 0 2 0,2-4 1 16,0 2-1-16,2-1 0 15,2-2 1-15,-5 0-2 16,5 3 2-16,-1-2 0 16,-2 2-2-16,2-1 3 15,2-2-1-15,-4 4-2 16,2-2 2-16,1 1-1 0,-5 0 0 15,3 4 2-15,-3-1-1 16,1-1 2-16,-2 2-1 16,0-1-2-16,0 2 3 15,0-2 1 1,0-3-3-16,0 4 3 0,0-1-1 0,0-1-3 16,0 2 2-16,0-2-1 15,0-2 0-15,0-2 0 16,0-4-1-16,0 3 2 15,0-6-1-15,0 1-1 0,2-1 0 16,2-1 1-16,-2 0-3 16,2-6 3-16,-3-1-1 15,1-1-2-15,2-3 3 16,-3-3-2-16,1-6 0 16,0 2 2-16,0-4-1 0,-2-3-2 15,1-2 3-15,-1-2-2 16,0-1 2-16,0 2-2 15,0-4 0-15,0 0 1 16,0 2 0-16,0-2-1 16,0 0 2-16,0 0-1 15,0 0 0-15,2 0-4 0,-2-4-13 16,4-1-23-16,0-4-33 16,-2 0-76-16,-1 0-127 15</inkml:trace>
  <inkml:trace contextRef="#ctx0" brushRef="#br0" timeOffset="1">16180 9701 270 0,'-7'0'81'0,"0"0"-69"16,0 0 55-16,2 0-6 15,-1 0-8-15,1 0 0 16,1 0-1-16,2 0-17 0,1 0-15 16,-3 0-6-16,2 0-3 15,1 0 6-15,1 0-3 16,0 0-3-16,0 0-1 15,0 0-7-15,3 0-1 16,8 0 0-16,7 0 5 0,6 0 3 16,2 0-7-16,9-3-1 15,2-3 2-15,4-1-5 16,6 0 2-16,5 0 1 16,9-1-1-16,5-2 0 15,8 1-1-15,8 0 4 16,10 0-3-16,6 2 1 0,2 0-4 15,5 0 4-15,4 2-2 16,0-2 8-16,6 4 0 16,-4 0-1-16,4-1-1 15,2 1 1-15,3 1-7 0,-1-4 2 16,3 3 0-16,2-3-3 16,1 0 4-16,1 0-1 15,1 1-4-15,1-1 3 16,0 1-1-16,-1 2 0 15,2 1 1-15,-1-2-1 0,-1 4-2 16,0 0 4-16,-1 0-2 16,0 0 1-16,0 0-1 15,0 2 0 1,-2 2-1 0,1-1 3-16,5 1-2 15,-3-3 3-15,2 3 2 16,0-2-1-16,-1-2-2 0,2 2 0 15,-5-2-2-15,-4 0 2 16,-1 0 0-16,-6 0-1 16,-4 0 0-16,-4 0 1 15,-5-4 4-15,-4 0 0 0,-7-1-3 16,-7 0 1-16,-5-3 0 16,-7 2-3-16,-3-2 0 15,-10 1 0-15,0-1-1 16,-11 1 1-16,-6-3-13 15,-11 0-53-15,-6-5-200 16</inkml:trace>
  <inkml:trace contextRef="#ctx0" brushRef="#br0" timeOffset="2">17430 9637 444 0,'2'-11'26'0,"-2"3"48"16,0-2 3-16,0 3-20 15,0 0-19-15,-3 3-7 0,-3 3-8 16,1-1-13-16,-1 2-5 16,1 0-1-16,-1 6-4 15,0 2-2-15,2 4 2 16,1 3-1-16,-2 3 1 16,5 1 1-16,0-2-2 0,0 1 1 15,5-5-1-15,5-1 0 16,0-4-3-16,9-6 2 15,-4-2 1-15,4 0 5 16,1-13-1-16,-3-1-2 16,-2-2 1-16,-3-1 0 0,-3-3 2 15,-6 4 5-15,2-2 6 16,-5 5-4-16,0 1-7 16,-8 3-5-16,1 5 0 15,-5 4-2-15,0 0-13 16,0 7-39-16,-3 8-25 15,5 1-70-15,0 0-213 0</inkml:trace>
  <inkml:trace contextRef="#ctx0" brushRef="#br0" timeOffset="3">17306 10060 148 0,'0'-5'507'0,"0"1"-478"16,0 0 29-16,0 4-11 16,0 0-10-16,2 0-27 0,0 11-6 15,0 5-2-15,-2 4-1 16,0 7-1-16,-2 5 2 15,-7 3 0-15,-2 3-1 16,0-3-29-16,1-3-48 0,2-5-27 16,1-7-98-16,5-9-148 15</inkml:trace>
  <inkml:trace contextRef="#ctx0" brushRef="#br0" timeOffset="4">17425 10092 614 0,'0'-9'34'15,"0"5"16"-15,-5 4 4 16,0 0-33-16,2 6-16 0,-1 6-6 16,4 6 1-16,0 2 0 15,0 3 0-15,0 2 1 16,2 0-1-16,6-2-1 15,-3-1-15-15,2-5-14 0,0-1 13 16,2-5 9-16,1-5 2 16,2-6 4-16,1 0 3 15,4-6 0-15,2-8 1 16,-2-4 0-16,1-4-1 16,-2 0 3-16,-3-5 13 15,-6 2 5-15,-3 2-1 16,-4 1-4-16,0 4 3 0,-9 4-1 15,-6 5-15-15,-2 5-5 16,-5 3-2-16,3 1-40 16,-3 0-52-16,2 0-179 15</inkml:trace>
  <inkml:trace contextRef="#ctx0" brushRef="#br0" timeOffset="5">18811 9583 522 0,'0'-11'45'0,"-1"5"32"16,-9 0-42-16,3 3-19 16,-5 3-7-16,-3 0-1 15,1 0-5-15,-1 9-1 16,-1 3-3-16,0 3 2 0,4 0-3 15,1 2 2-15,3 0 0 16,3-1-1-16,5 2 0 16,0-4 1-16,5 1 0 15,5-3 0-15,2-4-1 16,3-3 0-16,2-3 2 16,0-2 0-16,-1-4 0 0,0-9 2 15,-2-4-2-15,-2 1 8 16,-4-4 17-16,-6-2-2 15,-2 3-6-15,0 1 1 16,-2 2-6-16,-11 1-5 16,1 9-8-16,-5 2-3 0,3 4 1 15,-2 7-26-15,2 7-61 16,2 6-74-16</inkml:trace>
  <inkml:trace contextRef="#ctx0" brushRef="#br0" timeOffset="6">18565 10173 330 0,'-7'0'262'0,"6"0"-236"16,1-8 52-16,1-1-45 0,10 2-8 15,4 0-17-15,4 3-1 16,1 1-1-16,1 1 0 16,-3 2-2-16,-1 0-4 15,-7 2 1-15,-5 9-2 0,-5 3 0 16,0 2 2-16,-10 4 0 15,-5 2 0-15,-1 2 2 16,-4 1 2-16,6-2 2 16,0-3-3-16,5-1 0 15,4-6-1-15,5-4-1 16,1-5-2-16,13-4 2 0,8 0 2 16,5-8-3-16,5-6-13 15,-1-2-81-15,3-5-115 16</inkml:trace>
  <inkml:trace contextRef="#ctx0" brushRef="#br0" timeOffset="7">18967 10126 67 0,'0'-7'626'16,"0"-1"-563"-16,-6 5 20 0,-2 1-61 15,2 2-14-15,-2 0-2 16,-1 9-5-16,1 4-1 15,3 1 0-15,0 5-1 16,1 1 1-16,4 2 0 16,0 1 0-16,4-3 0 0,8-3-10 15,4-2-8-15,1-7-2 16,4-4 0-16,2-4 11 16,-1 0 3-16,4-14 3 15,-6-2 4-15,1-8 1 16,-6-1-1-16,-2-3 2 15,-6 0 4-15,-7-3 9 0,0 3 4 16,-7 5-1-16,-11 5-2 16,-4 5-11-16,0 10-8 15,-4 3-4-15,1 0-58 16,8 0-122-16</inkml:trace>
  <inkml:trace contextRef="#ctx0" brushRef="#br0" timeOffset="8">19989 9555 445 0,'0'-7'39'0,"0"-2"5"0,0 3 5 16,3-1-12-16,3 0-5 15,2 2-20-15,2-1-10 16,2 1-1-16,1 2 0 15,1 1-2-15,-1 2 2 16,1 0 1-16,0 0-1 0,-8 2-1 16,-2 5-1-16,-2 2-1 15,-2 1 2-15,-2 1 2 16,-8-4-1-16,-2-1 0 16,0-1 3-16,1-3 13 15,2-2 15-15,-2 0 0 16,3-2-6-16,3-3-8 0,2-1-6 15,-2 1-1-15,3-1-7 16,2 3-3-16,-2 3 1 16,2-2-2-16,0 2-3 15,0 0 1-15,0 0-3 16,0 0 5-16,0 0 1 0,0 0-1 16,0 0 1-16,0 0-3 15,-2 4 2-15,1 3 0 16,-1 2 0-16,0 3 0 15,2 3 0-15,0 0-2 16,0 0 3-16,0-2-1 0,5-1-5 16,2-5-1-16,4 0 3 15,0-7 3-15,1 0 2 16,1 0 1-16,0-9-2 16,-1-5 0-16,-1 0 2 15,-4-6-2-15,-3 2 2 16,-4-1 1-16,0 2 3 0,-6 3 7 15,-4 3-5-15,-3 4-7 16,-1 7-3-16,1 0-1 16,-1 7-6-16,1 7-47 15,1 3-75-15,3-3-310 16</inkml:trace>
  <inkml:trace contextRef="#ctx0" brushRef="#br0" timeOffset="9">19923 10101 402 0,'-11'0'282'0,"5"-2"-230"0,4-7 30 16,2 2-65-16,14 0-13 16,1 2 0-16,5-1-5 15,4 4 2-15,-3 2-1 16,-1 0 0-16,-2 0-2 16,-7 4 2-16,-6 5-13 0,-3 1-4 15,-2 1 5-15,-6 3 6 16,-2-1 5-16,-5-1 1 15,0-1-3-15,5 0 3 16,-4 0 0-16,5-6 0 16,4 2 1-16,1 2-2 15,2-3 0-15,0-3 1 0,5 3-4 16,9-3 3-16,3-1 3 16,1-1-2-16,1 1 2 15,0 0-3-15,-5 4 2 16,-3-1 4-16,-4 2 7 0,-5 3 2 15,-2 3-1-15,-2 1-5 16,-11 4 3-16,-1 0 0 16,-6 0-7-16,-1 0-2 15,-4-4 2-15,3-3-3 16,2-3-1-16,2-5-11 16,8-3-34-16,5 0-49 0,5-15-199 15</inkml:trace>
  <inkml:trace contextRef="#ctx0" brushRef="#br0" timeOffset="10">20271 10144 635 0,'-19'0'44'15,"-5"0"0"-15,6 3 21 16,2 8-43-16,5 2-7 0,2 1-10 15,7 4-5-15,2 2 0 16,0-3 1-16,9 3 0 16,1-2-1-16,2-4 1 15,4-1-2-15,2-7 1 16,2-2 1-16,1-4-1 0,2-2 3 16,3-10 0-16,-1-6-2 15,-3-2 1-15,-3-5 0 16,-4-3-1-16,-6-3 1 15,-6 3-1-15,-3 1 0 16,-5 2 0-16,-10 5-2 16,-2 6-2-16,-2 2-6 0,3 1-83 15,3-2-327-15</inkml:trace>
  <inkml:trace contextRef="#ctx0" brushRef="#br0" timeOffset="11">21168 9608 487 0,'0'-19'25'0,"0"-1"61"16,-1 2-24-16,-3 4-5 15,1-1 3-15,1 7-23 16,-1 2-18-16,-3 5-10 0,-2 1-4 16,0 1-5-16,1 10-4 15,-4 5 3-15,2 2 0 16,3 1 1-16,3 2 0 15,3-2 0-15,0-5-1 16,0 0 0-16,5-4-2 0,5-2 1 16,0-3 1-16,4-3 0 15,-1-2 3-15,3 0-1 16,-1-3 0-16,1-8 1 16,-3 2-2-16,-3-3 1 15,-5-3 3-15,-1 0-2 0,-4-2 0 16,0 5 0-16,-9 1-2 15,-3 6-1-15,-3 5-3 16,-2 0-6-16,2 8-32 16,1 9-66-16,4 1-151 15</inkml:trace>
  <inkml:trace contextRef="#ctx0" brushRef="#br0" timeOffset="12">21048 9999 597 0,'0'-5'83'0,"0"0"-64"0,0 5 58 15,0 0-64-15,-3 6-9 16,-3 7-5-16,3 5 1 16,-2 5 1-16,1 2-2 15,1 6 2-15,1-1-1 16,2-4-1-16,0 1 2 15,0-7-2-15,5-2 1 0,4-9 0 16,0-4 0-16,7-5 1 16,0 0 2-16,2-7-1 15,-1-8-1-15,0-2 1 16,0-3-2-16,-5 0 3 0,-3 1 8 16,-1 1 11-16,-5 5 5 15,-1 3-4-15,0 5-4 16,-2 5-1-16,0 0-8 15,0 3-13-15,0 9-1 16,-2 8 3-16,0 4 1 0,0 2 1 16,1 8-1-1,1-2 2-15,-3 0-7 0,3-1-36 16,0-6-41-16,0-9-84 16,0-7-238-16</inkml:trace>
  <inkml:trace contextRef="#ctx0" brushRef="#br0" timeOffset="13">21395 10108 684 0,'2'-7'33'0,"0"3"44"15,-2 3-29-15,3 1-25 16,-3 3-20-16,0 9-7 15,2 5 4-15,2 2 0 16,1 5 0-16,-2 1 1 0,5-3-2 16,-1 0 2-16,0-2-1 15,0-6 0-15,3-5-1 16,0-6 0-16,4-3 4 16,4 0 0-16,1-12-2 15,-2-9 1-15,3-3 0 16,-6-6-1-16,-4-4 2 0,-5 0-1 15,-5 0-1-15,0 4 4 16,-10 7 2-16,-5 10 3 16,-9 8-9-16,1 5-5 15,0 0-54-15,-1 0-150 16</inkml:trace>
  <inkml:trace contextRef="#ctx0" brushRef="#br0" timeOffset="14">22191 9562 480 0,'-20'0'35'15,"2"0"28"-15,5 0 3 0,6 0-22 16,4 0 7-16,3 0-8 16,7 0-14-16,10 0-22 15,9 0-3-15,8 0-1 16,6 0 0-16,4 1-3 15,10 5 0-15,6-3 0 0,4 0-1 16,10-3 2-16,3 0 0 16,0-4 0-16,-1-7 0 15,-6 1 0-15,-11-1-1 16,-15-2 2-16,-13 6 0 16,-13 2-2-16,-14 4 3 15,-8 1-3-15,-18 1-29 0,-10 7-45 16,-7 3-91-16,-10 2-321 15</inkml:trace>
  <inkml:trace contextRef="#ctx0" brushRef="#br0" timeOffset="15">22494 9525 570 0,'4'-11'66'15,"-2"2"8"-15,-2 2-52 16,0 5-7-16,-10 2-5 15,-7 0-11-15,-3 5 1 16,-4 8 4-16,2 3 8 16,0 2-4-16,3 0-4 0,5-1-4 15,7 1 3-15,7-1-3 16,0-5-2-16,11-2 2 16,11-2 0-16,2-3 2 15,8-3 0-15,2-2-2 16,0 0 0-16,-4-11 0 0,1-3 0 15,-9-4 3-15,-2-5-3 16,-7-3 2-16,-9 0 7 16,-4-1 9-16,-6 3-6 15,-8 2-3-15,-8 8-2 16,0 4-4-16,0 10-4 0,-2 0-1 16,2 17-15-16,1 2-71 15,1 5-173-15</inkml:trace>
  <inkml:trace contextRef="#ctx0" brushRef="#br0" timeOffset="16">22268 10079 617 0,'0'-5'26'0,"8"-2"8"16,7 0-18-16,4 0-4 16,7-2-1-16,1 2-9 15,3-4-1-15,-4 4 0 16,-3-2 1-16,-5 2 2 15,-9 1 3-15,-5 1 12 16,-4 2 14-16,-2 1-4 0,-15 2-17 16,-3 0-8-16,-2 0-2 15,-4 3-2-15,1 6 1 16,2 2 1-16,5-2-1 16,7 0 0-16,6 2 0 15,5-3-1-15,0 1 1 0,14-2 0 16,6 3 2-16,1-2-1 15,5 3-1-15,-4 0 0 16,-7 3-1-16,-3-2-1 16,-4 6 1-16,-8 0 0 15,-1 0 10-15,-16 2 5 0,0 0-2 16,-5-5-8-16,-4 0-1 16,5-7-2-16,1-2-6 15,4-6 10-15,7 0-25 16,7-14-38-16,2-4-88 15,9-7-303-15</inkml:trace>
  <inkml:trace contextRef="#ctx0" brushRef="#br0" timeOffset="17">22683 10024 770 0,'-10'-3'32'15,"0"1"30"-15,3 2-41 16,1 0-15-16,-1 10-1 16,2 3-4-16,-1 6 0 0,6 3 0 15,-1 0-1-15,1 1 1 16,0 0-1-16,0-3 0 16,3-3 0-16,4-4 0 15,6-6-1-15,3-5 0 16,2-2 6-16,1-4-1 15,3-10 0-15,2-4-2 0,-7-1 0 16,2-8 0-16,-7 2 0 16,-6-2 1-16,-6 0 1 15,-3 4-1-15,-11 7 2 16,-8 3 4-16,-5 8-10 16,-5 5-1-16,-2 0-13 15,0 5-38-15,7 1-137 0</inkml:trace>
  <inkml:trace contextRef="#ctx0" brushRef="#br0" timeOffset="18">16015 8467 429 0,'-5'-9'42'15,"-5"-3"12"-15,-2 5 40 16,5-1-27-16,0 4-20 0,-2 1-12 16,2 1-13-16,3 2-12 15,1 0-5-15,1 2-5 16,2 7-1-16,0 0 1 16,0 3 0-16,3 3 0 15,4-1 2-15,5 0-2 0,0-1 0 16,0-4 1-16,6-2-1 15,-2-4 2-15,-1-3 1 16,3 0-2-16,-4-3 3 16,-2-12-2-16,2 3 0 15,-11-6 2-15,1 0-3 0,-4 1 1 16,-6 2 1-16,-9 1 4 16,2 3-6-16,-4 6-1 15,1 5-4-15,1 0-2 16,1 8-58-16,2 4-98 15</inkml:trace>
  <inkml:trace contextRef="#ctx0" brushRef="#br0" timeOffset="19">14376 8592 606 0,'-11'-4'9'15,"2"-3"4"-15,5 0 30 16,4 0-27-16,2 0-6 0,16-2-6 16,7 0-4-16,8 2-2 15,1 1 2-15,0 4-1 16,-3 2-1-16,-4 0 2 15,-10 13-1-15,-5 3-1 16,-11 7 0-16,-1 6 1 0,-13 5 5 16,-11 3 0-16,-2 6 0 15,1-4 1-15,0-1 0 16,6-8 9-16,9-7 11 16,7-8-6-16,3-8-10 15,15-6 2-15,14-1 12 0,8-5-7 16,11-7-12-16,7-6-4 15,5-2-43-15,1-1-83 16,-2-6-222-16</inkml:trace>
  <inkml:trace contextRef="#ctx0" brushRef="#br0" timeOffset="20">15116 8556 421 0,'-15'-5'245'0,"-4"3"-241"15,-3 2 11-15,0 0-3 16,1 11 10-16,1 1-5 0,2 6-7 16,4 0-6-16,2 1-1 15,4 7-2-15,4-5 0 16,4 6 1-16,0-4-2 16,4-2 2-16,11-6-2 15,4-5-2-15,3-6-19 0,1-4-10 16,2 0 8-16,-2-9 5 15,-5-3 10-15,-1-6 7 16,-6 2 2-16,-5-4 1 16,-2-2 10-16,-4 5 23 15,0-3 0 1,-9 2 1-16,-3 2-2 0,-3 6-11 0,1 2-8 16,-2 3-10-16,2 5-7 15,4 0 1-15,7 0-6 16,3 0-84-16,13 0-73 15,8 0-233-15</inkml:trace>
  <inkml:trace contextRef="#ctx0" brushRef="#br0" timeOffset="21">15477 8506 706 0,'-17'-3'25'15,"-5"1"21"-15,7 2 6 16,0 0-29-16,3 7-9 16,1 0-10-16,7 5-3 15,2 3-1-15,2 3 0 0,0-2-1 16,0 4 3-16,2 1-1 16,4-3-1-16,1 0 1 15,2-4-1-15,4-4-2 16,3 0 2-16,2-7-3 15,5-3 1-15,4 0-7 16,1-13-4-16,1-3 8 0,-4-3 5 16,-3-4 1-16,-6-3 1 15,-7 4 1-15,-7-5-2 16,-2 5 4-16,-8 3 5 16,-11 6 0-16,-8 8-9 0,-5 5-4 15,-2 0 2-15,-3 11-15 16,3-3-103-16,7-2-266 15</inkml:trace>
  <inkml:trace contextRef="#ctx0" brushRef="#br0" timeOffset="22">15993 7315 489 0,'-3'-8'40'16,"-2"3"19"-16,-1 4-10 16,3 1-31-16,-4 0-8 0,-1 1-8 15,3 12-6-15,0-3 2 16,3 6 1-16,0-1 1 0,2-1 0 16,0 0 0-16,7 1 0 15,4-7 0-15,2-2 1 16,1-5 0-16,2-1 2 15,-2 0-1-15,-1-8 3 16,1-5 6-16,-3-3 7 0,0-2-3 16,-4 2-4-1,-4-3 4-15,-3 1 7 0,0 3 2 16,-6 5-3-16,-9 4-7 16,-3 6-10-16,0 0-6 15,-3 8 0-15,3 6-9 16,2-4-122-16,1 1-312 0</inkml:trace>
  <inkml:trace contextRef="#ctx0" brushRef="#br0" timeOffset="23">14385 7270 542 0,'5'-21'77'16,"-3"3"-21"-16,1 4-2 15,-1 6-15-15,1 5-1 16,-3 3-13-16,0 11-18 0,0 13-19 15,-8 7 12-15,2 10 1 16,-2 5-1-16,1 6 2 16,1-4-2-16,6-1 0 15,0-4 2-15,0-8-2 0,9-6 1 16,3-13 0-16,5-6-1 16,4-10 2-16,1 0 2 15,1-14-2-15,3-5 0 16,-2-6-1-16,-2 0-1 15,-6-2 2-15,-2 5-2 16,-5 4 1-16,-4 6 2 0,-4 3 0 16,-1 5-1-16,0 4 2 15,0 2-9-15,-3 13-3 16,0 3 6-16,0 8 1 16,-1 8 2-16,4-4-1 15,0 5 0-15,0-7 0 16,7-3-19-16,3-7-58 0,7-13-18 15,1-5-157-15</inkml:trace>
  <inkml:trace contextRef="#ctx0" brushRef="#br0" timeOffset="24">14831 7338 656 0,'-17'-2'32'0,"3"2"-31"0,-1 0 10 16,5 7-2-16,3 7-3 16,1 8-6-16,6 0-1 15,0 4-3-15,0 3 5 16,3-1-1-16,5-1-1 16,-1-4 2-16,0 0-1 0,0-6-1 15,4-7 3-15,0-6-2 16,5-4 3-16,0 0 0 15,1-11 2-15,0-7-2 16,1-3-2-16,-4-4 0 16,-2-2 2-16,-7 0 1 0,-5-3 2 15,0 2 4-15,-5 1 7 16,-7 2-1-16,-3 9-3 16,-2 7-2-16,3 7-11 15,1 2-3-15,2 11-3 16,6 7-8-16,3-1-89 15,2-1-158-15</inkml:trace>
  <inkml:trace contextRef="#ctx0" brushRef="#br0" timeOffset="25">15187 7329 674 0,'-15'-2'28'15,"-2"2"30"-15,3 0-34 16,1 9-13-16,1 7-4 16,3 2-5-16,3 3-1 0,6 2 0 15,0-1-1-15,0 3 1 16,8-4 1-16,4-2-2 16,2-4 1-16,4-4-1 15,2-6 1-15,3-5 2 16,2 0 0-16,1-14-1 15,-1-3 1-15,0-7 0 0,-2-1-3 16,-7-5 3-16,-5-1 0 16,-8 1 3-16,-3 2 3 15,-7 2 3-15,-8 7 2 16,-7 6-8-16,-3 12-9 0,1 1 0 16,-2 11-10-16,4-1-82 15,5-4-239-15</inkml:trace>
  <inkml:trace contextRef="#ctx0" brushRef="#br0" timeOffset="26">15992 6215 28 0,'0'-6'531'0,"0"-5"-492"15,0-1 48-15,-2 3-28 16,0-3-2-16,0 4-19 16,1 1-9-16,-3 0-9 15,2 3-8-15,2 4-7 0,-1 0-6 16,1 0-4-16,0 6-3 15,1 2 5-15,6 2 2 16,2-2-1-16,4-1 1 16,1-3-1-16,3-2 1 15,-2-2 2-15,0 0-2 0,1-4 3 16,-3-6 1-16,-1-5-1 16,-5-2 1-16,1-1 0 15,-4 0-3-15,-4 0 1 16,0 2 0-16,-6 3-4 15,-7 3 3-15,-2 6-1 16,-5 4-4-16,-2 0 3 0,3 9-1 16,-2 7-5-16,1 4-29 15,8 1-41-15,5-3-63 16,7-7-193-16</inkml:trace>
  <inkml:trace contextRef="#ctx0" brushRef="#br0" timeOffset="27">14392 6065 365 0,'5'-17'218'0,"-5"7"-171"0,0 3 30 16,0 3-13-16,-4 4-30 15,-3 0-22-15,-3 9-15 16,-3 10-1-16,-1 7 2 15,-3 6 3-15,2 8 2 0,1 7-2 16,4-1 0-16,0 6 0 16,6-4-1-16,4-3 2 15,0-6-1-15,14-9-1 16,4-8-1-16,5-10 1 16,1-6-1-16,1-6 2 0,0-6 0 15,-3-10-1-15,-5-2 2 16,0-4-2-16,-8-2 2 15,-4 1 1-15,-5 2-1 16,0 3 0-16,-10 1-1 16,-7 9-1-16,-2 2-2 15,-5 6-1-15,-1 0-2 0,3 13 4 16,1 1 0-16,5 2-29 16,9-3-114-16,7-6-269 15</inkml:trace>
  <inkml:trace contextRef="#ctx0" brushRef="#br0" timeOffset="28">14880 6102 667 0,'-17'-4'37'0,"0"-8"-35"15,2 9 36-15,-2 3-13 16,-1 0-11-16,4 12-9 16,-3 4-4-16,5 3-1 0,0 4 0 15,-2 1 4-15,6 4-4 16,1 1 1-16,3 2 1 16,3-1-1-16,1-4 0 15,0 5-1-15,5-10-2 16,7-2 0-16,1-8 0 15,5-5 0-15,2-6 4 0,-1-2 0 16,4-10 0-16,3-6-3 16,-4-3 1-16,-5-5-1 15,0 2 2-15,-7-2 0 16,-5 2 1-16,-5-4 1 16,0 3-3-16,-10 2 3 0,-7 6-2 15,0 4-3-15,-5 6-1 16,5 7-2-16,-2 0-2 15,9 9-74-15,4 0-73 16,6 0-377-16</inkml:trace>
  <inkml:trace contextRef="#ctx0" brushRef="#br0" timeOffset="29">15143 6105 668 0,'-17'0'17'0,"-2"0"-14"16,2 0 25-16,1 13-12 15,4 2-4-15,-1 2-5 16,6 3-4-16,5 3-2 0,2 0 3 16,0 2-4-16,3-1 1 15,12-1-1-15,1-4 1 16,2-3 0-16,4-4 0 15,-1-2-1-15,2-9 2 16,1-1 2-16,0-1-1 16,-4-14 0-16,2-1-1 0,-3-3 1 15,-5-6 3-15,-6-2 0 16,-3 0 15-16,-5-1-3 16,-2-1 5-16,-13 3-6 15,-3 6-10-15,-7 5-9 16,-2 10-2-16,-3 5-20 0,-1 0-98 15,6 2-297-15</inkml:trace>
  <inkml:trace contextRef="#ctx0" brushRef="#br0" timeOffset="30">16060 5014 488 0,'-9'-5'37'0,"0"-1"11"15,1 5 7-15,-2 1-25 16,-1 0-15-16,1 1-11 15,-1 8-2-15,2 5-1 0,4 1 0 16,1 3-1-16,4-3 1 16,0 0-1-16,0 0 2 15,5-5-1-15,2-1 1 16,7-6 4-16,-2-1 1 16,2-2 8-16,2-2 1 15,2-8 2-15,2-7 0 0,-2-4-10 16,-2-3-4-16,-5-1 0 15,-2 1-1-15,-7-1 7 16,-2 4 12-16,-6 1-5 16,-10 5-6-16,-2 7-7 0,-2 4-6 15,2 4-1-15,2 4 0 16,1 9-23-16,8-3-99 16,4 0-274-16</inkml:trace>
  <inkml:trace contextRef="#ctx0" brushRef="#br0" timeOffset="31">14454 5081 540 0,'-15'-14'134'16,"-4"-1"-120"-16,6 0 34 16,-2 4-13-16,8 2-16 0,3 4 0 15,4 2-1-15,4 3-11 16,18 0-21-16,5 8 11 16,5 9 3-16,9 1 0 15,1 4 1-15,-1 6-2 16,-2-1 2-16,-10 4-2 15,-7 1 0-15,-9 0 0 0,-11 0-4 16,-2-3-16-16,-15-4 13 16,-12-6 7-16,-4-2 2 15,-5-10 1-15,4-6-1 16,1-1 3-16,10-8 3 16,6-15 0-16,13-6 0 0,2-5-5 15,13-5-4-15,8-3 2 16,8 0 0-16,1-1-1 15,-1 3 1-15,-5 3 0 16,-9 4 0-16,-7 2 3 0,-8 10 4 16,0 3-2-16,-13 9 1 15,-4 6-3-15,-3 3-7 16,1 5 1-16,2 11-1 16,3 7 1-16,6 5-3 15,8 1-79-15,0 2-76 16,15-6-223-16</inkml:trace>
  <inkml:trace contextRef="#ctx0" brushRef="#br0" timeOffset="32">14995 4996 687 0,'-23'-4'6'0,"-1"4"-1"15,3 0 7-15,3 10 0 0,1 4-3 16,3 5-1-16,6 5-6 16,3 2 1-16,1 5-3 15,4-1 0-15,0 0 1 16,2-2-1-16,8-3 1 16,4-5 0-16,3-8-2 0,3-6 2 15,-1-6 2-15,3 0 1 16,0-14 2-16,-1-7-1 15,-1-3-1-15,0-2 2 16,-6-2 6-16,-6 0 9 16,-4-2-1-16,-4 0-8 15,-4 5-4-15,-10 4-5 0,-6 4-3 16,-3 12-2-16,4 5-4 16,-1 1 3-16,4 14 0 15,8 0-74-15,8 4-79 16,0-5-228-16</inkml:trace>
  <inkml:trace contextRef="#ctx0" brushRef="#br0" timeOffset="33">15241 5034 651 0,'-13'-5'32'0,"1"2"-1"0,-2 3 19 16,3 2-43-16,-3 12-8 15,2 4-2-15,4 3 1 16,3 4 1-16,3 1 2 16,2-2-2-16,0-2 4 15,3-2-3-15,8-8 0 0,4-5 2 16,0-3 2-16,2-4 15 16,3-5 14-16,3-12-6 15,-2-4-8-15,1-8-12 16,1 0-5-16,-7-7 0 15,-2 1 1-15,-7 6-1 0,-7 3 2 16,0 6-4-16,-15 13-4 16,-4 6-5-16,-5 1-63 15,4 0-171-15</inkml:trace>
  <inkml:trace contextRef="#ctx0" brushRef="#br0" timeOffset="34">16083 4545 319 0,'0'0'121'0,"0"0"-60"15,0 0 0-15,0 0-29 0,2-4 4 16,-2 0-10-16,2 3-7 16,-2-1 0-16,0 2 10 15,0-2 5-15,0 0-15 16,0 1-9-16,-4-3 3 16,1-2 7-16,-1-2-3 0,-1-3-4 15,3-3 0-15,2-4-7 16,0-3-4-16,0-5-1 15,0 0 0-15,0-5 0 16,4-1 2-16,-1-4-1 16,-1 3 3-16,-2-5 6 15,0 2-4-15,0 3-2 16,0-3-3-16,-3 0-1 0,-3 2 1 16,1-3-2-16,1-2 0 15,2 2 1-15,2-4-1 16,0 5 1-16,0 0-1 0,0 2 0 15,0 4 2-15,2 0-1 16,-2 1 0-16,2 1 2 16,-2-3 1-16,0 1-4 15,0-4 1-15,0-1-1 16,0-5 2-16,-2 3-2 0,-9-5-3 16,3 5 4-16,-6-2 0 15,-1 5 1-15,0 4-1 16,1-1 0-16,2 8-1 15,0 2 0-15,4 5 0 16,2 5-2-16,1 2 2 16,2 5-2-16,3 4-2 0,0 0-43 15,3 0-121-15,6 6-44 16</inkml:trace>
  <inkml:trace contextRef="#ctx0" brushRef="#br0" timeOffset="35">16119 4723 302 0,'-4'4'96'0,"3"-2"-89"16,-1-1 24-16,2-1 9 15,0 0-13-15,0 0-11 16,0 0 5-16,0 0 20 15,5 0 5-15,1-7-25 16,1-4-6-16,-1-1 8 0,-1-4 3 16,2-8-4-16,-1-4-1 15,3-6 0-15,-2-5-7 16,0-4-5-16,1-5-4 16,-3-2-2-16,-2-2 3 15,1 0 6-15,-4 1-3 0,0-1-5 16,0 2 1-16,-6 3-4 15,1 5 3-15,-3 1 0 16,3 3-2-16,2 3 2 16,-1-1-1-16,4 2-3 0,0 2 2 15,0 0 0-15,0 1-2 16,0 4 1-16,4-1 0 16,-3 3 0-16,3 2 0 15,-2 2 0-15,-1-4 2 16,1 2-1-16,3-2-1 15,-5 0 2-15,0 0 0 0,0 0-1 16,0 0 1-16,0 2 1 16,-7-1-4-16,4 5 2 15,-4 0-1-15,2 2-2 16,-4 1 1-16,1 0 0 16,1 2 0-16,0 1 1 0,0-3-1 15,-1 2 1-15,1-2 0 16,2-2-2-16,-2 2 2 15,2 0 1-15,-1 4-3 16,2 1 1-16,2 6 1 0,1 1-2 16,-1 2 1-16,2 2-4 15,0 0-4-15,0 2 1 16,0 10-4-16,0 4 11 16,0 6 0-16,2 5-1 15,3 5 1-15,0 1 1 16,1 7-2-16,0 1 1 0,-3 2 0 15,1 3 0-15,-3 1 1 16,-1 4-2-16,0 3 1 16,0-1 0-16,2 4 0 15,-2-1 1-15,2-1 0 16,-1-1-3-16,1 0 3 16,4-2 0-16,0 2-1 0,1-4 0 15,-2 0 1-15,0-2-2 16,-1-3 2-16,-3-3-1 15,-1-2-8-15,0-5-2 16,-1-1 1-16,-8 0 4 0,0-4-1 16,-2 1 0-16,2-8 0 31,2-2 6-31,4-5-1 0,-3-3 1 16,5-6 0-16,1-3-1 15,0-4 1-15,0 0-1 0,7-8-1 16,1-8 7-16,1-3-5 15,4-8 1-15,-2-5-3 16,-3-9-1-16,0-9-5 16,-3-11-4-16,-5-12-12 15,0-13-2-15,0-16 15 0,-10-2 5 16,0-4-4-16,2 11 5 16,1 8 3-16,-1 11 1 15,6 18 1-15,2 13 0 16,2 12-7-16,7 10-233 0</inkml:trace>
  <inkml:trace contextRef="#ctx0" brushRef="#br0" timeOffset="36">16166 4082 267 0,'-9'-19'291'15,"-2"2"-288"-15,1 3 46 16,-1 6 4-16,-2 4-42 15,3 4-3-15,-2 0-2 16,3 4-7-16,3 9-4 16,-3 2 1-16,3 7 4 0,-1 0 1 15,1 2-1-15,5-1-1 16,-1-3 2-16,2-2-1 16,0-4-2-16,7-3-1 15,8-8 1-15,0-3 3 16,2 0 4-16,2-7 0 0,0-9 0 15,-4-2 3-15,0-5-2 16,-4 0 4-16,-6-3 7 16,-2 4-6-16,-3-2-5 15,-5 3 3-15,-4 6 1 16,-3 3 0-16,-3 6-4 0,1 6-3 16,-1 0-6-16,2 6 0 15,-4 9-1-15,7 2 1 16,3 1 1-16,3 4 0 15,4-4-1-15,2-1 1 16,7-4 1-16,3 1 1 16,3-5-1-16,-2-4 2 0,4-5-2 15,-5 0-49-15,3-14-131 16</inkml:trace>
  <inkml:trace contextRef="#ctx0" brushRef="#br0" timeOffset="37">14763 4049 639 0,'-5'-6'43'16,"2"1"14"-16,-1 4 16 15,4-2-36-15,0 3-18 16,0 0-15-16,0 11-12 15,0 5 4-15,-3 9 4 0,1 7 0 16,-2 7 2-16,1 6-2 16,-2-2-1-16,4-4 3 15,1-4-1-15,0-6-15 16,6-11-47-16,6-11-59 16,5-7-112-16</inkml:trace>
  <inkml:trace contextRef="#ctx0" brushRef="#br0" timeOffset="38">14999 4063 264 0,'-9'-13'441'0,"-1"3"-414"16,2 2 33-16,-3 7-38 16,3 1-14-16,-2 6-8 15,3 7-5-15,2 9 4 16,1 5-2-16,4 1 3 15,0 4 1-15,4 0-2 16,6-1 1-16,2-7 0 0,2-2-2 16,-1-9-2-16,4-7 0 15,-3-6 2-15,4 0 5 16,4-13-1-16,-6-7 1 16,2-5-1-16,0 0-1 0,-5-4 0 15,-6 3 3-15,-4 1 4 16,-3 3 8-16,0 2-1 15,-7 6-4-15,-5 3-6 16,-3 8-5-16,-3 3-5 16,-1 3 1-16,2 10-50 15,0-1-53-15,5 5-84 0</inkml:trace>
  <inkml:trace contextRef="#ctx0" brushRef="#br0" timeOffset="39">15214 4029 483 0,'-12'-7'223'16,"1"2"-202"-16,2 1 42 16,0 4-44-16,0 0-16 15,0 12-6-15,2 6 1 16,4 3-1-16,-1 5 3 0,4 1-1 15,0 1 1-15,2-3-1 16,8-4 2-16,1-3-3 16,5-7 0-16,-2-6 3 15,1-5-1-15,2 0 4 16,2-11-1-16,1-3-1 16,-4-5 1-16,-3-3-2 0,-1 0 1 15,-5-2 8-15,-7 1 6 16,0 1-10-16,-4 0-2 15,-8 8-2-15,-3 4-4 16,0 8-2-16,-4 2-28 16,4 4-97-16,2 4-176 15</inkml:trace>
  <inkml:trace contextRef="#ctx0" brushRef="#br0" timeOffset="40">15576 3990 603 0,'-2'-13'36'15,"-6"6"37"-15,3 4-26 0,-4-1-20 16,0 4-5-16,-2 0-15 15,-1 4-10-15,-3 4-1 16,-1 10 2-16,0 2 1 16,0 4 0-16,-1 2 1 15,5 3 1-15,3 1-2 16,6-2 2-16,3-3-3 0,0-4 1 16,12-3-1-16,6-7 0 15,3-5 1-15,3-6 1 16,3 0-1-16,0-15 4 15,-6-1-1-15,-1-5 0 16,-5-2 1-16,-5-4 1 16,-5-2 13-16,-3-1-3 0,-2 3-10 15,0 1-2-15,-2 4-1 16,-3 8-4-16,0 7-5 16,0 7-65-16,0 0-157 15</inkml:trace>
  <inkml:trace contextRef="#ctx0" brushRef="#br0" timeOffset="41">15839 3887 662 0,'-4'-7'17'0,"1"2"5"0,3 5 45 16,0 0-46-16,7 0-32 15,10 12-2-15,2 0 15 16,4 3 0-16,4 2-3 16,2 1 0-16,-2 0 2 15,0-4 2-15,-1-2-3 0,0 1 2 16,-3-6-3-16,-1-3-1 16,-4-4-111-16,0 0-301 15</inkml:trace>
  <inkml:trace contextRef="#ctx0" brushRef="#br0" timeOffset="42">16238 3838 658 0,'3'-18'51'0,"2"3"10"0,-4 5-17 15,1 5-6-15,-2 5-13 16,0 0-19-16,0 6-16 15,-8 11 0-15,-4 5 10 16,-5 6 0-16,-5 4 0 16,-4 4 3-16,-2 0-1 0,-6-1 1 15,0-5-2-15,-2-12-56 16,4-7-241-16</inkml:trace>
  <inkml:trace contextRef="#ctx0" brushRef="#br0" timeOffset="43">17319 6477 157 0,'-2'-2'219'15,"2"-2"-182"-15,0 1 27 16,0 2-12-16,0 0-6 15,0-1-3-15,0 2-3 0,0 0-11 16,0 0-14-16,5 0-12 16,1 0 1-16,3 9 0 15,0 0-5-15,4 3 2 16,1 3-1-16,1 3 2 16,-2-3 7-16,4 2-7 15,-3-2-1-15,-4-1 0 0,2-6-53 16,-5-4-74-16,0-4-184 15</inkml:trace>
  <inkml:trace contextRef="#ctx0" brushRef="#br0" timeOffset="44">17471 6430 477 0,'-3'-3'56'0,"-4"-1"-15"15,0 4 22-15,-1 0-40 0,1 11-20 16,-3 8-5-16,-4 6 1 16,2 4 2-16,0 4-2 15,-1 1 3-15,-1 1-2 16,3-5 1-16,2-4 0 16,4-2 0-16,1-7 0 15,2-6-2-15,2-7-160 0</inkml:trace>
  <inkml:trace contextRef="#ctx0" brushRef="#br0" timeOffset="45">18341 5618 42 0,'-3'0'116'16,"2"0"-76"-16,-1 0 20 15,0 0 3-15,0 0 1 16,1 0-12-16,-1 0-12 15,0-1 9-15,-1-3 6 0,3 2-7 16,-2-1-7-16,2 0-6 16,-2 0-7-16,2 3-10 15,0 0-7 1,0 0-4-16,2 3-13 0,7 5 4 16,-1 4 5-16,6 3 5 15,-1 2-3-15,2 3-4 16,-3-2 0-16,3 4 0 0,-4-5 0 15,1 1 1-15,1-3-2 16,-2-3-44-16,0-5-60 16,-4-5-84-16</inkml:trace>
  <inkml:trace contextRef="#ctx0" brushRef="#br0" timeOffset="46">18486 5590 556 0,'-2'-5'30'0,"0"-1"0"0,-1 2 36 15,3 3-19-15,0 1-15 16,-2 0-30-16,2 8-14 16,-2 9 8-16,-3 4 5 15,0 6 1-15,-3 3-1 0,-2 0 1 16,-1 1 2-16,-4-2-6 15,1-4-66-15,-4-8-142 16</inkml:trace>
  <inkml:trace contextRef="#ctx0" brushRef="#br0" timeOffset="47">20198 5026 561 0,'-6'-6'20'16,"3"-4"37"-16,3 3-7 16,0 3-20-16,0 1-2 15,0 1-15-15,9 2-11 16,1 0-8-16,3 8 4 0,3 2 2 15,0 2 1-15,-2 5 2 16,-2-4-1-16,3 4 0 16,-2-3 0-16,0 0-1 15,-3-1 3-15,3-1-2 16,-2-4-41-16,-3-3-106 0,1-1-278 16</inkml:trace>
  <inkml:trace contextRef="#ctx0" brushRef="#br0" timeOffset="48">20391 4998 588 0,'-2'-9'35'0,"-1"2"20"16,1 3 8-16,1 4-33 16,-3 0-17-16,1 6-16 15,1 8-5-15,-4 5 7 16,0 5-1-16,-1 1 2 0,-1 1 1 15,-4 2 0-15,2-6-1 16,-5 0 2-16,3-5-2 16,0-6-68-16,4-11-200 15</inkml:trace>
  <inkml:trace contextRef="#ctx0" brushRef="#br0" timeOffset="49">22034 4820 251 0,'-2'0'84'0,"2"-3"7"0,0 2-28 16,0 1-23-16,-2-2-19 16,1-2-9-16,-1 4-11 15,2-1-1-15,-2-1-1 16,0 2-6-16,1-2-34 15,-1 2 1-15,0-2 5 0,1 2-13 16,-1-1-19-16,0-1 8 16,-1 0-10-16,1 2-121 15</inkml:trace>
  <inkml:trace contextRef="#ctx0" brushRef="#br0" timeOffset="50">22034 4820 351 0,'-38'-33'78'15,"38"31"3"-15,0 2-20 16,0 0-14-16,0 0-17 16,0 0-23-16,2 0-10 0,3 4 3 15,5 1 8-15,2 4 7 16,3 2 11-16,-1-2-10 16,3 2-4-16,-2-1-8 15,2 3-2-15,-5-3 3 16,-1 0-32-16,-5-5-145 0</inkml:trace>
  <inkml:trace contextRef="#ctx0" brushRef="#br0" timeOffset="51">22144 4764 695 0,'-4'-4'46'0,"-1"3"-19"16,5-1 31-16,-2 2-29 16,-1 0-24-16,-1 5-11 0,-5 10 3 15,-2 0 1-15,-5 9 5 16,-2 1-3-16,-2 1-3 0,-2 1-25 16,2-1-25-16,1-11-53 15,9-8-250-15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6-20T12:13:45.5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16432 8451 26 0,'0'0'37'0,"0"0"-30"15,0 0-4-15,0 0 10 16,0 0 12-16,0-2 3 15,0 0-2-15,0-1-10 16,0 1-8-16,0 0-2 16,0 2 1-16,0 0 0 0,0 0 4 15,0 0 0-15,0-1 4 16,0 1 21-16,0-2-2 16,0 2-1-16,0-4 2 15,0 2-10-15,-1 2-5 16,1-2-6-16,-5 0-6 0,5 1-1 15,-2-1 3-15,1 2 0 16,1-3 0-16,-4 3 8 16,4 0 4-16,-2 0-8 15,1 0-6-15,1 0-7 16,-4 0 1-16,4 0 0 0,-2 0-2 16,1 0 3-16,1 0 5 15,0 0 8-15,0 0-1 16,0 0-2-16,0 1-4 15,0 1-1-15,0 1 2 16,0 1 5-16,5 2-5 0,4-3 3 16,0 4-3-16,2-1-2 15,-1 0-6-15,3 4 1 16,-1-5-2-16,1 2 0 16,-4-1 1-16,2-1-2 15,-3 0-42-15,0-1-43 0,-2-4-64 16,-6 0-196-16</inkml:trace>
  <inkml:trace contextRef="#ctx0" brushRef="#br0" timeOffset="453.0613">16489 8379 278 0,'0'-2'47'0,"0"-1"4"0,0 1 7 16,0 1-8-16,0 1 0 15,0 0-12-15,0 0-12 16,0 0-14-16,-2 5-4 15,-3 6 6-15,-2 5-2 0,-2 2-7 16,-2 0-2-16,0 1-2 16,1 0 0-16,0-2-15 15,2-3-48-15,1-9-74 16,1-5-306-16</inkml:trace>
  <inkml:trace contextRef="#ctx0" brushRef="#br0" timeOffset="2906.1384">21429 6532 471 0,'9'0'17'16,"-4"0"-14"-16,5 0 12 15,0 3-1-15,3 4-4 16,0 0-6-16,1 3-4 15,-1-1 2-15,-1 3-2 0,0-3-33 16,-2-1-51-16,-5-5-100 16</inkml:trace>
  <inkml:trace contextRef="#ctx0" brushRef="#br0" timeOffset="3077.9552">21516 6478 247 0,'-6'-11'275'16,"0"4"-265"-16,3 4 27 15,1 3 4-15,2 0-21 16,0 7-23-16,0 11-4 16,0 7 8-16,0 6 2 15,0-2-15-15,0 0-111 0,-2-7-283 16</inkml:trace>
  <inkml:trace contextRef="#ctx0" brushRef="#br0" timeOffset="3593.5881">22386 5768 523 0,'0'2'25'0,"7"0"-25"15,2 1 16-15,8 1 3 16,1 1-2-16,5 3-11 16,-1-5-5-16,5 2 0 15,-4 0-1-15,-2-3-32 0,-1 0-25 16,-2-2-7-16,-4-2-65 16,-7-8-95-16</inkml:trace>
  <inkml:trace contextRef="#ctx0" brushRef="#br0" timeOffset="3718.5454">22616 5723 298 0,'-11'-21'106'0,"-3"3"-19"15,0 2 4-15,1 3-23 16,2 5-8-16,2 6-15 16,-3 2-21-16,2 10-21 15,-2 12-9-15,0 10 5 16,-4 11 1-16,-3 4-40 16,2 3-125-16</inkml:trace>
  <inkml:trace contextRef="#ctx0" brushRef="#br0" timeOffset="5312.1683">20700 12043 226 0,'-7'-2'75'0,"-2"-1"-26"0,8 3 5 15,-1-2-14-15,-1 1-7 16,3-1-9-16,0 1 10 16,0-2-3-16,3-1-11 15,2 1 4-15,4 1-2 16,-1-3 0-16,4 1-5 0,0 3-1 15,0-1-2-15,3-2 0 16,1 3-7-16,4-2 1 16,2 0 0-16,-1 0 1 15,6 0 0-15,-2 0-3 16,4 0-1-16,0 0-1 16,3 0-1-16,0 0-1 0,-1 3 0 15,-1 0-1-15,1 0 0 16,-1 0 1-16,1 0-1 15,1 0 0-15,0-3 1 16,1 0-1-16,2-1 1 16,2 2 1-16,1-4 0 0,-3 1 0 15,1 1 1-15,-2-1-2 16,0 5-1-16,-2 0-1 16,-1 0 0-16,-1 0 1 15,4 0-1-15,-3 0 1 16,7 0-2-16,-2 0 1 15,0 0 1-15,1 0-1 0,1-1 1 16,2 1-1-16,-2-2 0 16,-3 2 0-16,3 0 1 15,2 0-2-15,-2 0 3 16,-3 0-2-16,1 0 0 0,-2 0 0 16,0 0 1-16,1 0-3 15,-4 0 3-15,3 0-1 16,0 0 0-16,3 0 2 15,1 0-3-15,1 0 1 16,-1 0 1-16,2 0 0 16,-5 0-1-16,3-1-1 0,-4-1 1 15,-1 0 2-15,-2-1-3 16,-2 3 2-16,3 0 0 16,-3 0-3-16,0 0 2 15,0 0 0-15,-2 0 1 0,-2 0-2 16,-1 0 2-16,-5 0-1 15,3 0-1-15,-2 0 3 16,-6 0-2-16,2 0-17 16,-5-4-28-16,-2-3-69 15,-5-1-179-15</inkml:trace>
  <inkml:trace contextRef="#ctx0" brushRef="#br0" timeOffset="8265.3522">23096 5114 24 0,'-2'0'473'0,"2"0"-452"16,0 0 19-16,0 0-9 15,3 0-17-15,8 0-5 16,0 0-2-16,5 3 2 16,1 3 0-16,2-1-6 0,-3 2-2 15,2 0 2-15,2 3-3 16,-4-4-16-16,-2 2-35 15,-1-4-34-15,-4-3-49 16</inkml:trace>
  <inkml:trace contextRef="#ctx0" brushRef="#br0" timeOffset="8484.0261">23248 5024 553 0,'0'-4'35'0,"-1"1"13"16,1 3-19-16,0 6-29 15,0 8-1-15,-2 5 15 16,-2 6-5-16,-5 10-3 16,-2 2-5-16,-3 2 2 0,0 0-9 15,-7-5-70-15,6-9-106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6-20T12:16:41.6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14208 6339 191 0,'0'0'62'16,"0"0"-17"-16,0 0 6 16,0 0-3-16,0 0 2 15,0 0-12-15,0 0-4 16,0 0-9-16,-1 0-2 16,-1 0-4-16,0 0-4 15,0-5-2-15,-1-1-4 0,1-2-5 16,-1-5-1-16,-1-3 1 15,1-7-4-15,-2-7 3 16,4-6 3-16,1-7-1 16,0-7-2-16,-2-7 0 15,2-2-2-15,0 0 0 16,0 4-1-16,0 8-7 0,0 7-25 16,0 9 1-16,0 10 6 15,0 4-6-15,0 9-26 16,0 6-38-16,0 2-42 0,0 0-44 15</inkml:trace>
  <inkml:trace contextRef="#ctx0" brushRef="#br0" timeOffset="328.1014">14215 5939 289 0,'0'0'116'16,"0"0"-107"-16,0 0 21 0,-3-7 13 15,-1-7-21-15,1-7-5 16,-2-8 3-16,-1-7-1 16,0-7 0-16,-1-4-1 15,0-7-9-15,0-2-5 0,0-1-1 16,1 2-1-16,-2 2-1 15,1 4-1-15,3 7 0 16,1 9-3-16,1 5-5 16,2 9-8-16,0 4-23 15,0 8-51-15,0 7 2 16,2 0 1-16,-1 7-29 16</inkml:trace>
  <inkml:trace contextRef="#ctx0" brushRef="#br0" timeOffset="593.7331">14205 5577 355 0,'0'-7'17'0,"0"-5"-13"0,-2-4 12 16,0-4 1-16,-1-5-7 15,1-5 2-15,0-2 0 16,1 0-5-16,-1-3-1 16,-1 5-5-16,-1 2-7 15,0 4-24-15,2 5-28 0,-2 4-18 16,4 3 25-16,0 4 19 16,0 7-28-16</inkml:trace>
  <inkml:trace contextRef="#ctx0" brushRef="#br0" timeOffset="843.7081">14222 5360 93 0,'0'-25'248'16,"0"-6"-243"-16,0-2 20 15,0-7 1-15,0 0-5 16,0-3-8-16,0 3-7 16,0 2-3-16,0 3 0 15,-2 3-3-15,-2 7 2 0,0 4-16 16,0 1-13-16,3 6-21 16,1 7-86-16</inkml:trace>
  <inkml:trace contextRef="#ctx0" brushRef="#br0" timeOffset="1124.9377">14212 5076 165 0,'-4'-37'262'16,"1"-4"-265"-16,-1-4 4 16,3-5 0-16,-1 0 0 15,2-1 2-15,-4 1-2 0,1 1-2 16,0 3 0-16,-4 7-9 16,4 1-15-16,-1 11 3 15,3 6-8-15,-1 7-2 16,0 9-56-16,0 5-66 15</inkml:trace>
  <inkml:trace contextRef="#ctx0" brushRef="#br0" timeOffset="1406.1688">14234 4623 236 0,'0'-25'62'0,"0"-4"-21"16,0-1-6-16,0-6-10 15,0 6-17-15,0-4-7 16,0 4-1-16,1 3-7 15,5 2-6-15,-5 5 0 0,4 2-9 16,-3 10-72-16,-2 4-51 16</inkml:trace>
  <inkml:trace contextRef="#ctx0" brushRef="#br0" timeOffset="1656.1595">14245 4414 310 0,'0'-21'11'15,"0"-6"9"-15,-3-2 13 16,2-4-3-16,-5-2-16 16,5 0-6-16,-4-3-5 15,1 3-1-15,1-2-2 0,-1 1 0 16,2-2-9-16,2 6-23 15,0 1-31-15,0 6-44 16,0 6 1-16</inkml:trace>
  <inkml:trace contextRef="#ctx0" brushRef="#br0" timeOffset="1937.3597">14205 4124 242 0,'0'-25'4'0,"0"-10"14"16,0 0 30-16,-4-2-19 15,3-5-16-15,1 0-1 16,-2-3-1-16,-2 2-8 0,3 4 1 15,-1 1-1-15,2 3-1 16,-2 8-6-16,2 8-8 16,0 3-18-16,0 8-77 15,0 8-79-15</inkml:trace>
  <inkml:trace contextRef="#ctx0" brushRef="#br0" timeOffset="2171.7142">14225 3730 249 0,'0'-24'1'16,"0"-2"49"-16,0-3-7 15,0-1-20-15,0-3-12 0,0 3-7 16,0 3-3-16,0 4 1 15,0 4-5-15,0 6-17 16,0 6-27-16,0 2-67 16,0 5 26-16</inkml:trace>
  <inkml:trace contextRef="#ctx0" brushRef="#br0" timeOffset="2421.6958">14223 3476 229 0,'-1'-28'16'0,"-3"-3"17"15,1-1 6-15,0-9-5 16,1-2-22-16,0-7 5 16,2 0 2-16,0-1-7 15,0-1-8-15,4 4-1 0,2 5-3 16,1 7 0-16,-3 8-11 15,1 5-7-15,0 3-2 16,-2 8-13-16,0 2-15 16,-1 3-17-16,-2 4-6 15</inkml:trace>
  <inkml:trace contextRef="#ctx0" brushRef="#br0" timeOffset="4218.6215">22968 11997 241 0,'0'-4'64'0,"0"2"-35"16,0-1 15-16,-1 1 0 16,-1-1-11-16,-2-1-11 15,3 3 2-15,-2-1 9 0,1-2-9 16,2 2-3-16,0 0-1 16,0 0-7-16,5 1-9 15,7 0-1-15,2-3-1 16,8 0-1-16,3 2 2 15,4-1-7-15,3 1 11 16,2 0-5-16,0-1-1 16,0 2 1-16,-2 1-3 0,-1 0-2 15,-4 0-19-15,-4 0-13 16,-5 1 2-16,-3 8-5 16,-7-2-15-16,-2-1-25 15,-3 1-94-15</inkml:trace>
  <inkml:trace contextRef="#ctx0" brushRef="#br0" timeOffset="4593.5851">23131 11960 245 0,'0'0'95'0,"0"0"-49"16,0 0 2-16,0-4-17 16,7 2 1-16,7 1-7 15,1-3-4-15,5-1-7 0,6 2-8 16,2 0-3-16,5-2-1 15,2 1-2-15,3-1 1 16,1-1-1-16,1 2-5 16,0-2-6-16,-1 2 2 15,1 1-7-15,-6 1-13 16,0 2-28-16,-5 0 6 0,-2 0-23 16,-4 0-55-16</inkml:trace>
  <inkml:trace contextRef="#ctx0" brushRef="#br0" timeOffset="4827.9354">23679 11936 90 0,'13'0'79'0,"3"0"-37"16,6 0 19-16,1-1-22 15,4-5-2-15,3 3-22 16,1-3 1-16,3 2-5 16,0-1-7-16,4 2-2 15,-4-2-2-15,2-1-27 0,0 0-51 16,-2 3-33-16,-2 0-34 16</inkml:trace>
  <inkml:trace contextRef="#ctx0" brushRef="#br0" timeOffset="5093.5618">24177 11874 50 0,'0'2'173'0,"0"0"-161"16,1-1 35-16,8-1-12 15,2 3-11-15,3-2-11 16,3-1-7-16,2 2 7 16,1-2 0-16,2 0-1 15,1 0-3-15,0 0-5 0,3 0-2 16,1-2 0-16,0-2-27 16,-2 1-107-16,-4-2-88 15</inkml:trace>
  <inkml:trace contextRef="#ctx0" brushRef="#br0" timeOffset="5327.8967">24546 11833 86 0,'9'2'202'0,"4"-2"-146"15,3 0-10-15,4 0-27 16,4 0-5-16,-2 0-6 15,5-2 0-15,0-3-2 16,2-1-3-16,-2 1-2 16,2-2-1-16,-2 1-7 0,0-1-29 15,0 0-11-15,-4 2-25 16,-3 2-53-16</inkml:trace>
  <inkml:trace contextRef="#ctx0" brushRef="#br0" timeOffset="5515.3881">25001 11786 336 0,'0'2'54'0,"-2"0"0"16,1 0-17-16,-1 0 2 0,2-2-18 16,0 3-18-16,0-3-6 15,7 0 6-15,3 0 0 16,3 0-21-16,0 0-75 15,0 0-151-15</inkml:trace>
  <inkml:trace contextRef="#ctx0" brushRef="#br0" timeOffset="6218.4699">23304 11938 408 0,'0'0'16'16,"0"0"8"-16,0 0-2 15,2 0-9-15,5 0-3 16,2 2 1-16,5-1-1 0,4 1 11 16,5-1 6-16,8-1-6 15,6 0 0-15,9 0-4 16,4 0-8-16,4 0-5 16,2 0-1-16,1-3-3 15,4 2 3-15,2 1 0 0,-2-2-3 16,0 0 2-16,0 2-1 15,-3-1-1-15,-3-1 0 16,-1 1 0-16,-5-3 1 16,-3 2-1-16,-4-2-4 15,-5-2-5-15,-3 4-7 0,-3-2-23 16,-9 0-44-16,-5-1-37 16,-5-3-69-16</inkml:trace>
  <inkml:trace contextRef="#ctx0" brushRef="#br0" timeOffset="6671.5606">23644 11920 278 0,'-8'2'85'0,"4"0"-73"16,4-2 22-16,0 2-5 16,6-2 2-16,10 0 2 15,6 0 5-15,7 0-12 16,10 0-9-16,7 0-5 0,3 0-3 15,7 0-2-15,7 0-6 16,3 0 1-16,0 0 0 16,2 0-1-16,1 0 0 15,-1 0 3-15,-5-2 1 16,-2-2-4-16,-2 0-1 16,-4 2 2-16,-6-4-2 15,-2 4 2-15,-7-3-3 0,-5 3 0 16,-1-3-2-16,-5 2 0 15,-3 0-1-15,-5 0-5 16,-7 1-20-16,-2 1-16 16,-7-2-36-16,-5 0-10 0,0-1-69 15</inkml:trace>
  <inkml:trace contextRef="#ctx0" brushRef="#br0" timeOffset="7062.1514">24307 11871 292 0,'-15'1'121'0,"5"1"-113"0,3 0 1 15,7 1 9-15,0 1 0 16,7-2-10-16,10 1 19 15,8 0 17-15,7 3-11 16,4-2-11-16,5-1-7 0,6 1-10 16,1-2-3-16,5-1 1 15,1 2-1-15,-2-3-2 16,3 0 0-16,-1 0 0 16,-2 0 1-16,-2-3-1 15,-1 0 0-15,-2-1 1 16,-2 1-2-16,-6-1-5 0,-3-2-2 15,-8 1-1-15,-6 2 1 16,-2-1-3-16,-9 3-10 16,-4-1-38-16,-7 0-32 15,0 0-48-15</inkml:trace>
  <inkml:trace contextRef="#ctx0" brushRef="#br0" timeOffset="7468.3627">24649 11861 297 0,'-4'4'58'16,"4"-1"-5"-16,5 0-6 16,12-2 4-16,6-1-5 15,6 0-11-15,7 0-6 16,3 0-8-16,2 0-6 0,3 0-10 16,2-4-2-16,1 1-1 15,-1-1-2-15,0 1 1 16,-3-1-1-16,-1-1 0 15,-5-1 0-15,-3 1-8 0,-3 0-11 16,-8-2-4-16,-5 2-10 16,-5 1-1-16,-12 1-27 15,-1 3 16-15,-8 0-23 16,-11 0-43-16,-6 0 19 16,-6 0-69-16</inkml:trace>
  <inkml:trace contextRef="#ctx0" brushRef="#br0" timeOffset="7765.2346">24528 11914 424 0,'-30'4'18'16,"5"2"3"-16,3-2 2 15,10 1-7-15,4-2-2 16,8-1-5-16,2 0-13 15,16-1 22-15,9-1 10 0,9 0-10 16,9 0-13-16,7 0-1 16,7 0-4-16,6 0 1 15,-2 0 1-15,-2-5-2 16,-2 2 1-16,-3-2 0 16,-8-1-2-16,-4 2 1 0,-7 0-21 15,-6 0-35-15,-11 0-3 16,-8-1-22-16,-7 1-59 15,-5 0-63-15</inkml:trace>
  <inkml:trace contextRef="#ctx0" brushRef="#br0" timeOffset="7999.6247">24789 11851 305 0,'-15'0'21'0,"6"-2"14"15,4 2 2-15,5 0 6 0,0 0-21 16,9 0-5-16,8 0 17 16,3 0-5-16,4 0-16 15,7 4-7-15,-1-1-4 16,4 2-1-16,3 0 0 16,0 1-1-16,-1 0 1 0,2-1-2 15,-1 0-8-15,0 0-20 16,0-1-81-16,-6-4-152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6-20T12:25:41.6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13219 14289 221 0,'2'2'65'0,"-2"-2"15"16,2 0-8-16,1 0-15 0,3-2-21 16,-1-1-23-16,2-5 6 15,0 3 5-15,1 0 2 16,-1 1 1-16,-2 1-1 15,-3-1 1-15,2 2-5 16,-4 0 4-16,0 0 6 0,0 1 4 16,-6-1-5-16,-8 0-22 15,-4 0 0-15,-5 2 1 16,-10 0 6-16,-2 0-13 16,-6 6-1-16,-1 5 0 15,-1 1 0-15,4 4-1 0,0 0 3 16,7 2 3-16,8-2-1 15,7 0-2-15,10 0-2 16,5-1-2-16,2-1-1 16,16-1-1-16,8-3-1 15,4 0 4-15,12 1 0 16,-5-2-1-16,6 4 1 0,-11-1 1 16,-4 4-2-16,-11 4 2 15,-11 6-2-15,-4 7-1 16,-19 1 2-16,-9 1 1 15,-7 1 2-15,-2 1 7 16,1-5-3-16,6-5 0 0,4-3 3 16,12-7-1-16,6-5-5 15,8-3-3-15,10-6-4 16,17-3 2-16,12 0 5 16,10-6 0-16,10-7-2 15,3 3-2-15,6-5-1 0,-5 7-1 16,-6 3-41-16,-12 5-23 15,-13 0-91-15,-10 0-519 16</inkml:trace>
  <inkml:trace contextRef="#ctx0" brushRef="#br0" timeOffset="1031.1615">14176 14039 594 0,'-2'-18'55'15,"-6"4"48"-15,-1 5-30 16,-1 4-31-16,2 5-9 16,-1 5-17-16,-4 18-12 15,4 15-2-15,4 12 2 0,0 21 8 16,3 18 4-16,2 17 0 16,2 10-1-16,6 5-5 15,3-1-5-15,4-10-3 16,-3-12 1-16,4-19-3 15,4-17 1-15,5-21-6 16,4-16-21-16,6-18-15 0,7-14-19 16,3-27-121-16</inkml:trace>
  <inkml:trace contextRef="#ctx0" brushRef="#br0" timeOffset="3109.5233">14933 14301 565 0,'-7'-10'65'0,"-1"1"16"16,4-2 1-16,1 4-36 15,3 4-18-15,-2 1-8 16,2 2-2-16,0 0-14 16,0 9-12-16,5 5 5 15,3 5 2-15,3 5 2 0,1-1 1 16,3-2-3-16,2-1 2 15,0-6-1-15,0-3-1 16,1-4 0-16,-1-7-1 16,-1 0 0-16,-4-5 4 15,1-10 1-15,-4-3 1 0,-2-1 0 16,-1-4-1-16,-4 0 0 16,-2-1 8-16,0 5-3 15,0 1 2-15,0 4-2 16,-2 3 1-16,2 5-2 15,-2 3-1-15,2 3-1 16,0 0-4-16,0 3-7 0,5 12 2 16,6 7 4-16,-1 9 0 15,5 12 0-15,1 6 0 16,0 4-1-16,-4 4 2 16,-2 0 0-16,-3-5-2 15,-5-3 2-15,-2-11 0 0,-4-2-2 16,-9-7 3-16,-2-10 1 15,-2-3-1-15,-2-10 7 16,-1-6 2-16,0 0-3 16,2-11-2-16,0-10-3 15,2-5-1-15,3-4-3 0,8-2-9 16,3 4-6-16,2 4-6 16,4 5-14-16,12 4-8 15,2 6-37-15,2 6-87 16,3-1-164-16</inkml:trace>
  <inkml:trace contextRef="#ctx0" brushRef="#br0" timeOffset="3625.1071">15308 14951 508 0,'-2'3'105'0,"2"-3"-3"15,0 0-20-15,0-3-40 16,7-4-19-16,4 1-15 16,5-1 4-16,1 3-6 15,0 3-5-15,3 1-1 16,-3 1-2-16,-2 14 0 0,-4 1 1 15,-2 5-1-15,-7 6 1 16,-2 1 2-16,0 1 0 16,-10-3 1-16,2 0-1 15,-3-7 4-15,2-6 4 16,2-6 0-16,3-7-2 0,1 0 4 16,3-11 2-16,0-8-5 15,3-7-1-15,4-7 0 16,6-1 2-16,-2-2-1 15,3 6 0-15,-1 5-4 16,-1 4 2-16,1 8-2 16,-2 4 1-16,-1 9-3 0,3 0-2 15,-1 4 0-15,5 10-1 16,-1 8 0-16,0 4 2 16,-2 6-1-16,-1 4 1 15,-1 2 0-15,-6 1-20 16,-1-4-31-16,-5-4-24 0,0-12-73 15,0-13-293-15</inkml:trace>
  <inkml:trace contextRef="#ctx0" brushRef="#br0" timeOffset="4093.8147">15902 14548 604 0,'-2'0'176'15,"0"0"-106"-15,1 0-12 0,1 0-26 16,0 0-15-16,3 0-19 16,12 0 2-16,6 0 2 15,8 0 1-15,9-6-1 16,6 3-7-16,7-3-31 16,-3 1-33-16,-1 2-100 15,-2-7-429-15</inkml:trace>
  <inkml:trace contextRef="#ctx0" brushRef="#br0" timeOffset="4578.1588">16587 14321 496 0,'-15'11'210'16,"3"-4"-160"-16,6 0 14 15,6 0-45-15,0 3-8 0,9-5-11 16,8 2 0-16,5 1 2 16,2 0 0-16,1-1 2 15,-2 2-1-15,-1 0-6 16,-4-4-4-16,-6-1 1 16,1-4 5-16,-6 0 2 15,2-6 1-15,-2-10 17 0,3 0 0 16,-3-5 0-16,1 1-3 15,-1-1-2-15,-2 5 1 16,3 1-1-16,-2 7-7 16,-3 2 1-16,2 6-2 0,2 4-7 15,5 12-4-15,-4 12 1 16,3 8 4-16,-2 7 0 16,-2 3 0-16,-1 4 3 15,-6-2-2-15,0-5-1 16,0-4 1-16,-7-8 1 0,-4-6-1 15,-5-6 1-15,-3-3 1 16,2-7 0-16,-7-3-1 16,1-6-1-16,2 0-19 15,1-9-14-15,0-11-20 16,4-7-14-16,3-2-90 16,2-11-355-16</inkml:trace>
  <inkml:trace contextRef="#ctx0" brushRef="#br0" timeOffset="4796.8906">16383 14166 685 0,'-8'0'47'0,"8"0"34"16,3 0-35-16,22-3-25 15,9-3-10-15,9-3-3 0,10 0-3 16,2-1-3-16,5-3-3 16,-2 0-42-16,-4-4-85 15,-5-5-316-15</inkml:trace>
  <inkml:trace contextRef="#ctx0" brushRef="#br0" timeOffset="5218.7299">17080 13973 651 0,'0'-3'78'0,"0"1"3"0,6 0-32 15,13 2-15-15,11 4-10 16,16 10-3-16,8 11 4 15,10 7-13-15,4 14 1 16,0 10-4-16,-8 15-3 0,-13 13 2 16,-18 9-3-16,-22 12 0 15,-12 6-3-15,-32 2-2 16,-15-7 0-16,-12-8 0 16,-5-16-36-16,3-19-5 15,4-30-19-15,13-26-120 16</inkml:trace>
  <inkml:trace contextRef="#ctx0" brushRef="#br0" timeOffset="5765.5684">17456 13591 670 0,'-17'0'58'0,"12"-1"21"0,5-10-26 16,16-3-25-16,10 1-8 16,9 1-4-16,1 1 2 15,2 6-3-15,-4 3-10 16,-7 2-3-16,-5 8-1 15,-12 14-5-15,-8 2 3 0,-2 4 2 16,-5 2 0-16,-6-3 1 16,-4 0 0-16,5-7 4 15,5-6 2-15,5-3-6 16,0-6 1-16,13-3-1 16,13-2 4-16,8-6 3 0,12-8 2 15,12-8-8-15,11-4-3 16,9-6 2-16,10-4-16 15,7-3-39-15,-3-4-64 16,-6 1-386-16</inkml:trace>
  <inkml:trace contextRef="#ctx0" brushRef="#br0" timeOffset="8734.3391">12462 15386 575 0,'9'-16'56'15,"-2"4"-8"-15,0 1 0 16,2 9-25-16,0 2 6 16,1 4-21-16,3 12-5 15,-2 5 2-15,1 8 2 0,1 3-2 16,-6 3-1-16,-2 3-3 15,-3-6 0-15,0-7 4 16,-2-5-6-16,0-8 4 16,0-9-1-16,0-3 18 15,0-5 26-15,0-11-20 0,0-5-18 16,0-6-1-16,0-1-4 16,0-1-2-16,4 4-1 15,3 2 1-15,-2 5-2 16,2 2 3-16,2 5-4 0,3 1 3 15,-2 4 1-15,3 4-4 16,5 2 3-16,-2 9-2 16,-2 11 1-16,6 10 1 15,-2 8 1-15,-4 1 1 16,-1 2-1-16,-2-2 0 16,-4-3-2-16,0-9 2 15,-2-6-12-15,0-9-16 0,5-8-24 16,-3-4-34-16,2-7-112 15</inkml:trace>
  <inkml:trace contextRef="#ctx0" brushRef="#br0" timeOffset="8999.9585">13000 15373 62 0,'-3'2'559'0,"3"-2"-477"15,0 0 8-15,10-7-51 16,8-2-12-16,3 0-18 0,-1-2-7 16,4 3-1-16,0-2 0 15,-4 5-7-15,-3 4-39 16,-5 1-60-16,-7 0-81 15,-5 14-252-15</inkml:trace>
  <inkml:trace contextRef="#ctx0" brushRef="#br0" timeOffset="9124.9471">13053 15505 373 0,'-12'17'254'16,"9"-10"-155"-16,3-7-31 16,11 0-28-16,12 0 4 15,5-11-27-15,6-3-13 16,3 1-1-16,1-1-8 0,-4-2-40 15,-4 2-81-15,-3-2-161 16</inkml:trace>
  <inkml:trace contextRef="#ctx0" brushRef="#br0" timeOffset="9343.6763">13475 15204 458 0,'-8'-2'355'15,"4"1"-277"-15,1 1-30 16,1 0-16-16,2 7-8 16,0 6-24-16,0 9 2 0,2 6 0 15,1 7 2-15,4 4 2 16,0 2-6-16,-4 2 2 16,0-4-37-16,-3-8-55 15,0-15-182-15</inkml:trace>
  <inkml:trace contextRef="#ctx0" brushRef="#br0" timeOffset="10171.7472">12859 13811 676 0,'-5'-6'45'0,"2"3"15"16,3 3-28-16,0 1 5 15,0 14-40-15,8 12 0 16,1 7 6-16,-2 7 1 16,1 7 4-16,-6-2-1 15,-2-7-4-15,0-3 0 0,0-12-2 16,-2-8 2-16,-3-15 2 15,2-1 10-15,-1-16 13 16,1-11-21-16,3-8-7 16,0-12 1-16,0-5 2 0,7-1-3 15,3 1 0-15,1 4 2 16,2 9-3-16,-2 7 0 16,-1 11 2-16,1 8 0 15,-3 9 0-15,6 4-2 16,1 7-3-16,5 13 3 15,7 9 0-15,4 6 1 16,1 3 0-16,2 5 0 0,-1-6 0 16,-5-1 1-16,-2-9-2 15,-6-8 4-15,-5-6-3 16,-2-10 0-16,-4-3 2 16,0-11 2-16,-4-10 13 15,-1-8-4-15,-3-10-7 0,1-9 2 16,-2-7 6-16,-2-7 0 15,-6-3-3-15,-3 3-11 16,-2 6 0-16,1 7 0 16,2 13 0-16,2 11 0 15,4 7-39-15,4 2-78 0,2-4-580 16</inkml:trace>
  <inkml:trace contextRef="#ctx0" brushRef="#br0" timeOffset="14484.2721">12805 16200 438 0,'3'1'35'16,"2"-1"28"-16,4 0 9 16,6-5-27-16,7-8-4 15,4-3-6-15,6-3-11 16,7-3-15-16,0-2-4 0,2 3-4 16,-3 0-1-16,-2 4-9 15,-2 0-26-15,-5 5-41 16,-8 0-122-16</inkml:trace>
  <inkml:trace contextRef="#ctx0" brushRef="#br0" timeOffset="14656.1193">13061 16245 458 0,'-15'24'119'0,"0"-13"-67"15,9-4 18-15,6-7-17 0,0-3-10 16,16-12-28-16,11-12-2 15,12-3-3-15,3-4-9 16,12-6-16-16,-2 2-104 16,-2 0-185-16</inkml:trace>
  <inkml:trace contextRef="#ctx0" brushRef="#br0" timeOffset="15843.5675">18167 13989 80 0,'15'-9'340'0,"7"-7"-301"15,10-1 8-15,4-7-28 16,8 1-16-16,4 2-3 0,-3 1-7 16,-2 6-32-16,-4 1-30 15,-12 8-44-15,-10 5-71 16</inkml:trace>
  <inkml:trace contextRef="#ctx0" brushRef="#br0" timeOffset="15984.1563">18377 14041 408 0,'-10'9'82'16,"10"-7"5"-16,0-2-39 16,19-7-18-16,8-9 4 15,8-6-23-15,10-5-6 0,7-3-13 16,4-2-100-16,-2 0-196 15</inkml:trace>
  <inkml:trace contextRef="#ctx0" brushRef="#br0" timeOffset="19609.6538">15157 15684 211 0,'-2'0'192'16,"2"0"-115"-16,-2 0-8 16,2 0-17-16,0-2-10 0,0 1-15 15,0-3-1-15,7 2-13 16,0-1-3-16,3-1 3 15,0 0 0-15,3 2 2 16,0-3 4-16,0 0-4 16,4 0-3-16,-1-1-5 15,4-1-4-15,-2 2-2 0,1-2 0 16,-4-1-6-16,-1 3-16 16,-1 0-22-16,-2 3-27 15,-3 0-39-15,0 2-50 16,-6 0-142-16</inkml:trace>
  <inkml:trace contextRef="#ctx0" brushRef="#br0" timeOffset="19890.9051">15209 15800 172 0,'0'0'340'0,"0"0"-244"16,0-6-18-16,5-1-22 15,4-1-16-15,4-2-13 0,1 2-10 16,6-1-3-16,-1-2-3 16,8 2 0-16,0-1-1 15,2 0-5-15,2 0-4 16,-1 2 0-16,-1 1-1 0,0 4-3 15,-4 0-15-15,-1 3-24 16,-7 0-31-16,2 0-142 16</inkml:trace>
  <inkml:trace contextRef="#ctx0" brushRef="#br0" timeOffset="20515.9636">16403 15511 170 0,'0'0'252'16,"0"0"-154"-16,0-4-13 16,0-1-12-16,4-2-16 15,5 0-14-15,1-4-13 0,7 2-8 16,-2-5-6-16,11 1-4 16,-3-1-9-16,8-2 0 15,-2 2-3-15,-1-2 1 16,3 0-1-16,-2 1-18 15,0 3-15-15,-1 1-46 0,-1 0-58 16,-2 3-136-16</inkml:trace>
  <inkml:trace contextRef="#ctx0" brushRef="#br0" timeOffset="20719.076">16760 15664 476 0,'-8'0'147'0,"2"0"-38"16,6 0-30-16,0-10-45 0,12-8-28 16,10-2-4-16,9-12-23 15,5-9-89-15,6-14-235 16</inkml:trace>
  <inkml:trace contextRef="#ctx0" brushRef="#br0" timeOffset="22562.7009">22639 14344 655 0,'-10'-14'55'16,"-3"-3"-25"-16,2 0 34 16,4 7-33-16,0 0-6 15,5 7-5-15,2 3-5 16,0 2-14-16,4 12-13 0,12 6 9 15,2 3 2-15,3 0 0 16,4 0 2-16,2-5-1 16,1-7 0-16,-1-4-7 15,-4-7 3-15,0-7 5 0,-3-11 3 16,-3-7-1-16,-5-5 3 16,-4-3-4-16,-1 0 2 15,-2 2 11-15,-3 7 3 16,-1 2-11-16,-1 10-3 15,4 2-2-15,1 9 2 16,4 1-2-16,4 12-6 16,2 11 4-16,6 11 0 0,-1 11-1 15,0 10 5-15,-1 8-1 16,-3 5-1-16,-5-4-1 16,-8 0-1-16,-3-6 3 15,0-14-2-15,-13-5 0 0,-4-14-1 16,-7-10 6-1,-3-6-5-15,-5-9 2 0,-2-4 2 16,2-16-4-16,1-6-2 16,9-12-12-16,8 0-11 15,9-12-18-15,5-5-66 0,9-9-164 16</inkml:trace>
  <inkml:trace contextRef="#ctx0" brushRef="#br0" timeOffset="22812.7168">22324 13929 618 0,'-15'0'42'0,"10"0"46"15,5-13-34-15,11-5-23 16,13-7-12-16,18-7-11 16,8-4-4-16,11-1-1 15,8-2-3-15,4 3-32 0,2 6-26 16,-1 5-57-16,-6 5-79 16</inkml:trace>
  <inkml:trace contextRef="#ctx0" brushRef="#br0" timeOffset="23000.164">23289 14032 587 0,'-5'9'3'0,"2"-3"28"15,3-5-11-15,5-1 3 0,17 0-22 16,1-1 4-16,10-9-2 15,-1 0-43-15,-2-3-106 16</inkml:trace>
  <inkml:trace contextRef="#ctx0" brushRef="#br0" timeOffset="23172.0258">23405 14296 654 0,'-2'5'61'15,"2"-5"2"-15,15-5-38 0,9-7 8 16,8-4-14-16,6-2-15 16,7 0-11-16,0-3-73 15,-3-4-122-15</inkml:trace>
  <inkml:trace contextRef="#ctx0" brushRef="#br0" timeOffset="24328.3803">24470 13246 589 0,'-8'0'35'16,"4"-2"20"-16,4 2-15 15,0 0-17-15,9 10-30 0,6 4 8 16,5-3-3-16,4 2 6 16,3-2 0-16,4-8 2 15,-2-3-1-15,0 0 1 16,-4-14 6-16,0-4 4 16,-6-6 1-16,-2-5-1 15,-5-2-3-15,-4-2-8 16,-8 2 3-16,0 5 7 0,-6 3 3 15,-5 6 1-15,-1 7-14 16,-1 4-1-16,6 6-2 16,2 0-3-16,5 14-4 15,2 8 2-15,13 8 2 16,5 6 0-16,8 7 3 0,-3 3-2 16,2-1-1-16,-5-1 2 15,-5-3-2-15,-10-6 2 16,-3-9-1-16,-4-5 0 15,-6-2 1-15,-4-6 1 16,-5-4-1-16,3-7 5 0,-3-2-3 16,3 0-12-16,1-13-3 15,3 2-5-15,7-3-20 16,1 2-48-16,6-2-109 16,11-3-278-16</inkml:trace>
  <inkml:trace contextRef="#ctx0" brushRef="#br0" timeOffset="24500.242">25154 13436 651 0,'-2'15'85'16,"-6"0"-46"-16,1 9-7 16,4 4-14-16,-1 12-6 15,4 0-9-15,4 0-2 16,6-1-14-16,5-10-64 0,5-15-82 15,-3-14-188-15</inkml:trace>
  <inkml:trace contextRef="#ctx0" brushRef="#br0" timeOffset="24703.3657">25279 13160 681 0,'-11'0'64'16,"11"-3"2"-16,11-8-45 16,15-3-9-16,2-4 0 0,8 0-8 15,3-1-2-15,-1 0-23 16,-6 5-32-16,-6 2-50 16,-12 1-83-16</inkml:trace>
  <inkml:trace contextRef="#ctx0" brushRef="#br0" timeOffset="24859.6406">25435 13000 288 0,'-14'-2'258'0,"3"0"-146"16,4 0-15-16,5 2-50 15,2 0-15-15,0 7-31 16,0 9-2-16,9 7 4 0,3 4-1 16,5 6 2-16,1 2-5 15,3 2 3-15,1-1-18 16,2-9-91-16,-5-12-158 15</inkml:trace>
  <inkml:trace contextRef="#ctx0" brushRef="#br0" timeOffset="25297.0672">25716 12691 685 0,'-4'-9'19'16,"2"4"24"-16,2 3-14 15,6 2-23-15,6 2 0 16,4 6-5-16,6 7-1 0,4-3 3 16,1 4-3-16,2-1 2 15,-4-5 0-15,1-3-1 16,-8-5 0-16,-4-2 1 15,-2-2 0-15,-2-10 5 16,-5-3-2-16,-1-6-3 16,-3 2 2-16,-1-1 10 0,0 2 3 15,0 6-5-15,0 1-4 16,0 6 1-16,0 5 5 16,0 0-10-16,0 10-9 15,2 6 3-15,3 6 0 16,5 6 4-16,0 2 2 0,1 6-3 15,0 5 2-15,-2 2-1 16,-2 0-2-16,-2-4-20 16,0-3-47-16,3-13-95 15,1-10-152-15</inkml:trace>
  <inkml:trace contextRef="#ctx0" brushRef="#br0" timeOffset="25593.9522">26262 12964 246 0,'-15'18'355'0,"-3"-2"-291"16,2 3 30-16,4-1-52 15,5 2-10-15,4-6-17 16,3-1-1-16,8-3 0 16,6 1 2-16,4-2-3 15,0 1-5-15,-2 0-1 16,0-2-3-16,-5 5-4 0,-2-4 1 15,-6 1 0-15,-1 1-1 16,0-4 2-16,-2 0-2 16,0-3 1-16,3-4 1 15,9 0-3-15,3-7 0 0,9-5 1 16,5-8-5-16,1-3-10 16,6-2-16-16,-2-6-21 15,0 1-74-15,0-8-102 16</inkml:trace>
  <inkml:trace contextRef="#ctx0" brushRef="#br0" timeOffset="25797.0722">26522 12685 469 0,'-2'0'96'0,"2"0"-3"15,5-3-11-15,12-4-48 16,5-2-14-16,2-2-15 16,1 0-5-16,1 1-2 0,-1-3-83 15,-6-1-81-15,-4 0-231 16</inkml:trace>
  <inkml:trace contextRef="#ctx0" brushRef="#br0" timeOffset="25968.8857">26550 12562 605 0,'-15'9'85'16,"5"-1"-16"-16,7 6-41 15,3 2 1-15,0 3-11 16,11 3-5-16,6-1-8 16,7 2-3-16,5-5 2 0,0 0-34 15,-1-7-83-15,-3-11-183 16</inkml:trace>
  <inkml:trace contextRef="#ctx0" brushRef="#br0" timeOffset="26281.3607">27288 12332 542 0,'0'2'92'0,"9"-2"0"0,16-11-31 16,13-7-40-16,9-3-16 15,7-6-4-15,7 0-17 16,2-3-79-16,-2-2-75 0,-3-1-225 16</inkml:trace>
  <inkml:trace contextRef="#ctx0" brushRef="#br0" timeOffset="26437.614">28130 11966 631 0,'2'0'22'16,"4"-1"21"-16,5-4-18 16,3-2-22-16,7-3-1 15,5 2-8-15,6-5-77 16,9-3-102-16</inkml:trace>
  <inkml:trace contextRef="#ctx0" brushRef="#br0" timeOffset="26609.5111">28772 11711 617 0,'-4'0'43'0,"4"-1"48"16,5-6-50-16,15-4-22 16,7-2-5-16,7 1-11 15,2-1-1-15,5 0 0 0,5 0-28 16,-4-5-84-16,-1 2-75 15</inkml:trace>
  <inkml:trace contextRef="#ctx0" brushRef="#br0" timeOffset="27062.5681">29287 11346 569 0,'0'-20'20'0,"0"3"45"15,5-1-33-15,9 3-4 16,-4 1 5-16,4 7-9 15,-1 3-11-15,1 4-7 16,1 0-1-16,0 9 1 0,4 6-5 16,3-3-1-16,-5-1 4 15,-7 1-13-15,4-3-18 16,-9-2-23-16,-5-3-50 16,0-4-79-16</inkml:trace>
  <inkml:trace contextRef="#ctx0" brushRef="#br0" timeOffset="27546.8914">29272 11455 669 0,'5'-14'51'15,"10"-8"6"-15,9 2-13 16,3-3-15-16,4 2-5 15,1 3-17-15,-2 0-6 0,-3 6-3 16,-4 3-16-16,-6 5-24 16,-10 2-69-16,-7 2-77 15,0 0-75-15</inkml:trace>
  <inkml:trace contextRef="#ctx0" brushRef="#br0" timeOffset="27718.7665">29350 11230 505 0,'-10'-9'93'0,"8"2"8"15,0 3-29-15,2 4-18 16,0 0-30-16,9 8-19 16,3 9-4-16,3 10 4 0,4 9-1 15,5 7-1-15,-3 3 0 16,5 6-2-16,-2-4 1 16,0-2-5-16,1-7-54 15,-1-14-120-15,-1-12-219 16</inkml:trace>
  <inkml:trace contextRef="#ctx0" brushRef="#br0" timeOffset="28156.2283">29711 10936 726 0,'-5'0'10'0,"5"0"8"16,0 1-20-16,9 11-5 0,8 7 4 16,5 0 2-16,3 1 6 15,4-2-2-15,2-4-1 16,-3-4-1-16,-1-2 1 16,-4-8-2-16,-1 0 6 15,-7-2-2-15,-3-12 1 0,-5-2 0 16,-2-4 14-16,-5-3 7 15,0 2-13-15,-5-3 2 16,-4 3 2-16,-3 3 0 16,-1 4-2-16,4 5-4 15,2 3-5-15,1 6-7 0,4 0-1 16,2 7-1-16,0 10-3 16,8 4 7-16,3 8-1 15,3 4 0-15,2 3 1 16,-2 0 0-16,1 3 0 15,-3-1 0-15,-2-1-2 16,-5 0-28-16,-1-1-25 0,-3-9-108 16,1-8-249-16</inkml:trace>
  <inkml:trace contextRef="#ctx0" brushRef="#br0" timeOffset="28640.5606">30221 11212 562 0,'3'13'48'16,"5"8"39"-16,-1 2-25 0,3 7-18 15,2 2-12-15,0 2-17 16,0 0-5-16,-2-5-4 16,-5-8-5-16,0-5 0 15,-5-5 1-15,0-7-2 16,0-4 6-16,0-8 9 0,-3-5-11 15,-4-11 0 1,2-8 1-16,0-6 0 0,2-1-2 16,1 2-1-16,2 1-4 15,0 4 4-15,0 7-3 16,0 9 0-16,0 5 2 16,0 6 0-16,0 3-4 15,0 2-2-15,5 2-4 0,5 10 9 16,2 5-1-16,5 6-1 15,0 4 1-15,1-1 2 16,0 1-1-16,-2-4 1 16,-3-1-1-16,-2-10-1 0,-4-5 1 15,0-7-1-15,3-1 5 16,0-16 20-16,-3-8-9 16,3-5-10-16,0-8-4 15,-5-3 0-15,-1-1 1 16,-4 4 0-16,0 6-2 15,0 9 0-15,-9 11-15 0,-6 9-42 16,-4 3-106-16,-6 10-260 16</inkml:trace>
  <inkml:trace contextRef="#ctx0" brushRef="#br0" timeOffset="29328.0094">25378 14187 484 0,'-11'9'209'0,"6"-9"-122"0,5 0-29 15,2 0-55-15,15-3 0 16,9-6 4-16,8-4-4 16,8-5 2-16,11-3-3 15,11-6-1-15,12-7 1 0,11-5-1 16,11-7 0-16,15-6 0 15,12-5 2-15,18-7-5 16,11-4 4-16,14-4 0 16,12-3-3-16,16-3 2 15,10-8-1-15,16-2 0 16,14-8 1-16,10-4-2 0,12-8 2 16,5-1 1-16,10-1 3 15,5-2 7-15,-4 2 1 16,0 0 1-16,-4 5 5 15,-14 3-2-15,-8 6-5 16,-17 8-4-16,-16 11-6 0,-23 12-3 16,-29 10 2-16,-27 13-6 15,-29 13-20-15,-36 14-27 16,-31 15-47-16,-33 4-84 16,-18 21-67-16</inkml:trace>
  <inkml:trace contextRef="#ctx0" brushRef="#br0" timeOffset="30031.0972">28608 13221 712 0,'0'5'68'0,"0"2"-26"16,2 6-38-16,5 9-1 16,6 4 6-16,-1 8 4 15,5 6-4-15,0 1 0 0,0 2-3 16,-3 5-2-16,-4-8-3 16,-5-3 1-16,-5-5-2 15,0-8 1-15,-2-12 2 16,-9-12 2-16,0-4 4 15,0-19 4-15,2-12-7 0,2-8-3 16,4-9 0-16,1-6-2 16,2 2 1-16,0 1-1 15,4 5-2-15,8 7 2 16,-1 9-2-16,5 11-1 16,0 11 1-16,3 8-2 0,3 4 0 15,4 15 1-15,4 9-1 16,4 10 4-16,2 8 0 15,1-1-2-15,5 0 1 16,-2-7-3-16,-1-3-6 16,-2-12 6-16,0-7 1 15,-1-11 1-15,-6-1 2 0,-1-14 0 16,-5-13 1-16,-9-7 3 16,-2-8-1-16,-7-9 6 15,-6-4 7-15,-5-4-3 16,-7 4-3-16,-5 3-3 15,-5 9-4-15,4 10-1 0,0 6-3 16,3 5-17-16,7-3-58 16,2-5-284-16</inkml:trace>
  <inkml:trace contextRef="#ctx0" brushRef="#br0" timeOffset="81232.9769">14115 7058 382 0,'-3'-5'6'15,"-1"-1"17"-15,2 2 18 16,1 2-7-16,1 1-3 16,0 1-3-16,0 0-9 0,0 0-20 15,1 0 8-15,6 0 2 16,5 0 0-16,0 0-3 16,5 1-5-16,2 1-1 15,4-2-1-15,6 0-47 16,2 0-42-16,-3-3-78 0</inkml:trace>
  <inkml:trace contextRef="#ctx0" brushRef="#br0" timeOffset="81451.7037">14142 7070 313 0,'-9'0'6'0,"6"0"15"16,1 0 13-16,2 0 4 15,0 0-14-15,9 0-22 0,1-2 1 16,9-1-1-16,3-2-44 16,2-1-72-16,-1-1-107 15</inkml:trace>
  <inkml:trace contextRef="#ctx0" brushRef="#br0" timeOffset="81733.2473">14130 7065 165 0,'-17'3'200'15,"7"-3"-191"-15,5 0 31 16,-1 0-4-16,6 0-2 15,4 0 7-15,12 0-24 16,7-3-10-16,9-6 5 0,9 2-9 16,12-2 0-16,3 0-3 15,8-2 0-15,2 1 1 16,1 3-40-16,-6-1-12 16,-4 4-6-16,-9 3-21 15,-9 1 13-15,-12 0-33 16,-11 0 1-16</inkml:trace>
  <inkml:trace contextRef="#ctx0" brushRef="#br0" timeOffset="81905.113">14763 7017 111 0,'-12'7'63'0,"-2"0"-5"16,-2-3 11-16,5 1-14 15,-2-2-19-15,6-1-16 0,2-2-3 16,5 0-6-16,0 0 9 16,15 0 10-16,6-2-10 15,4-3-15-15,7 0-2 16,0-2-1-16,4-1 1 15,2 1-1-15,-3 2 1 16,2 0-5-16,1 3 4 16,-4-2-8-16,-4 2-97 0,-3 0-123 15</inkml:trace>
  <inkml:trace contextRef="#ctx0" brushRef="#br0" timeOffset="82248.8304">14178 7125 425 0,'-24'0'4'16,"9"0"-2"-16,9 0 13 15,6-1 22-15,21-6-3 0,13-4-30 16,10 2 3-16,14-3-5 16,10 1 5-16,11-2-2 15,3 1-4-15,10 3 1 16,4-2-10-16,4-1 15 16,2 1-6-16,0-2 0 15,-1 1-2-15,-7 2 2 0,-6-1-2 16,-8 4-9-16,-8 1-42 15,-7 0-25-15,-12 3-68 16</inkml:trace>
  <inkml:trace contextRef="#ctx0" brushRef="#br0" timeOffset="82623.789">15024 6967 347 0,'-22'1'11'0,"7"2"-4"0,7-2 16 15,3 3-13-15,5-2-2 16,6-2-17-16,18 0 26 15,10 0 11-15,15-4-4 16,12-5 0-16,12-3-8 16,15-1-10-16,11-3-3 0,11 0-3 15,12 0 0-15,7 0-12 16,5 0-14-16,4 2 8 16,-2-1 11-16,1 2-11 15,-8 3-7-15,-4 3 14 16,-11-2-24-16,-10 5-30 0,-11-3-43 15</inkml:trace>
  <inkml:trace contextRef="#ctx0" brushRef="#br0" timeOffset="83779.9743">15101 6954 430 0,'-12'4'7'0,"6"-2"23"16,6-2-10-16,4 0-10 15,18 0 21-15,4 0 2 16,11-7-24-16,7-2-6 0,10 0 3 15,4-4-2-15,6 1-5 16,8-1 2-16,6-1-1 16,3 2 1-16,6-1-1 15,4 2 0-15,1 2 0 16,0 2 1-16,1 2-1 16,0 1-1-16,2 3 3 0,-3 1-3 15,3 0 1-15,6 0 0 16,-4 0-1-16,4 0 3 15,-3-3-3-15,7 2 1 16,-5-1 1-16,4-2-2 0,1 4 1 16,-2-1 1-16,5 1-1 15,-5 0 0-15,2-2 0 16,0 2-1-16,0 0-3 16,4 0 0-16,-4-2 3 0,1-1 0 15,2-1 1-15,-2 1 1 16,-2-1 0-16,0-3 0 15,-2 0 5-15,-1 1 4 16,-6-1-5-16,1 0 0 16,-5 0-1-16,-1 0-4 15,-2 3 0-15,-2-3 0 0,-2 2-9 16,3-1-7-16,-3 2 8 16,0 1 0-16,-1-2 8 15,-4 4 0-15,1-4 0 16,0 1 2-16,-2 1 4 15,4 0 1-15,2 3-5 0,3-2-2 16,0 2 1-16,-1 0-1 16,0 0-5-16,1-2 2 15,-1 2 2-15,-2-1 0 16,6 1 3-16,0-1-2 16,5-2 0-16,0 3 2 15,4-1-2-15,0 1 2 0,3 0-2 16,3 0-1-16,0 0 1 15,2 0 1-15,2 0-1 16,-2 4 0-16,1-2 1 16,-4 0-2-16,2 0 4 15,-2 0 3-15,1-2 0 0,-5-2 5 16,-1 2-3-16,-1 0-1 16,-1 0-2-16,-2-4-5 15,3-1 2-15,1-1-1 16,-4 1-3-16,-4-1 3 0,1 3 1 15,-7 0-3-15,-3 1 2 16,-6-1-2-16,-8 3-9 16,-6-4-31-16,-4-3-166 15</inkml:trace>
  <inkml:trace contextRef="#ctx0" brushRef="#br0" timeOffset="94670.2227">22945 16231 579 0,'-5'3'54'0,"3"-3"24"16,2 0-21-16,7-9-26 15,8-8-13-15,5-3 4 0,8-6-11 16,4-2-3-16,4 0-3 15,-1 3-5-15,0 2 1 16,-1 4-7-16,-3 6-34 16,-10 9-60-16,-5 4-51 15,-10 1-97-15</inkml:trace>
  <inkml:trace contextRef="#ctx0" brushRef="#br0" timeOffset="94810.8384">23077 16317 594 0,'-14'17'36'15,"7"-7"39"-15,7-10 0 0,7-4-44 16,19-19-9-16,9-7-3 16,13-15-10-16,10-1-3 15,5-2-2-15,9-4-44 16,-7 6-85-16,-4 1-97 16</inkml:trace>
  <inkml:trace contextRef="#ctx0" brushRef="#br0" timeOffset="112919.8677">17624 15948 253 0,'-19'-2'-10'0,"2"-7"31"16,2 4 41-16,3-1 6 16,0 3-14-16,5-2 9 0,-1 1-6 15,3-1-9-15,3 1-8 16,0 0 2-16,2 3-11 16,0-5-13-16,0-1-8 15,6-2-3-15,8-5 0 16,9-4-5-16,12-9 2 15,8-3-4-15,7-5 1 0,4-5 0 16,5 3-9-16,-5-1-50 16,-3 6-26-16,-12 7-44 15,-12 7-179-15</inkml:trace>
  <inkml:trace contextRef="#ctx0" brushRef="#br0" timeOffset="113107.3456">17695 16080 605 0,'-12'25'5'16,"9"-14"15"-16,4-11 20 15,20-6-20-15,11-24 20 16,12-16-8-16,14-12-11 16,10-11-12-16,6-8-7 15,3-1-1-15,1 3-3 0,-9 2-78 16,-6 6-98-16</inkml:trace>
  <inkml:trace contextRef="#ctx0" brushRef="#br0" timeOffset="128450.4871">30977 1385 191 0,'0'-17'398'15,"-11"2"-392"-15,-5 3 18 0,1 3 38 16,-1 4-28-16,0 1-9 16,-2 4-2-16,-2 7-5 15,-5 16-9-15,-4 13-3 16,-5 16-5-16,-5 19 6 0,-4 13 2 16,-6 18 0-16,1 7-3 15,-4 7 3-15,0 7 3 16,6-4-3-16,0-1-4 15,9-11-1-15,3-7 3 16,8-12-4-16,8-10 2 0,6-14-4 16,7-13-2-16,5-12 3 15,0-10-5-15,8-13-39 16,5-12-48-16,1-4-61 16,-3-21-135-16</inkml:trace>
  <inkml:trace contextRef="#ctx0" brushRef="#br0" timeOffset="128856.7428">29937 2376 275 0,'-2'-11'366'0,"2"8"-344"15,0 3-2-15,9 1-26 16,4 17 2-16,3 10 4 0,7 8 2 16,1 7 0-16,0 5-1 15,-2 2 1-15,2 2 0 16,-2 1 0-16,0-8-2 16,-2-8 1-16,4-6 1 15,3-15 0-15,4-13 2 16,8-6 23-16,11-21 27 0,8-13-20 15,8-16-16-15,6-8 6 16,9-10-1-16,-1-5-7 16,1 0-5-16,-4 6-5 15,-8 12 3-15,-12 8-4 0,-12 14-5 16,-18 15 1-16,-10 8 0 16,-7 8-2-16,-8 5-2 15,-2 9-68-15,-7 7-66 16,-10 3-171-16</inkml:trace>
  <inkml:trace contextRef="#ctx0" brushRef="#br0" timeOffset="129809.8044">16743 16704 528 0,'-10'15'42'0,"3"-7"-10"0,5 1-2 16,2-5 2-1,0-1-13-15,7-3-2 0,12 0 9 16,4-2 1-16,10-10-4 16,6-4 0-16,10-7-7 15,7-6-3-15,5 1-2 16,7-3-1-16,0 1 0 0,7-2-3 16,1 2 4-1,-1 1-3-15,6-1-4 0,-1 3 0 16,-4-3-2-16,-5 3 0 15,-4 0-3-15,-4 2 1 16,-11 5 1-16,-11 1-1 0,-9 6 2 16,-8 6-3-16,-9 6-22 15,-12 1-39-15,-3 12-41 16,-15 5-15-16,-7 5-95 16</inkml:trace>
  <inkml:trace contextRef="#ctx0" brushRef="#br0" timeOffset="130090.9986">16882 17061 661 0,'-14'18'78'0,"3"-11"-66"15,8-5-4-15,3-2 0 16,8 0-1-16,16-11 13 0,10-7 14 16,16-12-7-16,13-9-8 15,17-6-10-15,8-10-1 16,10-2-6-16,8-1-2 16,0 5 2-16,2 6-3 15,-8 7-2-15,-8 7-61 16,-11 5-176-16</inkml:trace>
  <inkml:trace contextRef="#ctx0" brushRef="#br0" timeOffset="132872.1608">3871 15131 572 0,'0'-15'41'0,"0"3"39"15,0-3-3-15,0 7-43 0,0-1-2 16,0 6-6-16,0 3-12 16,0 0-10-16,0 14-13 15,4 11 2-15,4 5 6 16,1 9 1-16,1 7 1 0,-1 2 0 16,-4 1-1-16,0-1 2 15,-3-7-6-15,-2-1-22 16,0-10-16-16,0-5-35 15,0-11-47-15,-4-9-93 16</inkml:trace>
  <inkml:trace contextRef="#ctx0" brushRef="#br0" timeOffset="133122.1283">3580 15013 601 0,'-29'-2'6'16,"6"0"61"-16,12-1 16 16,11-2-24-16,7-6-17 15,28-2-35-15,9-3 3 16,19-1 1-16,12-5-3 0,12 1-7 16,-1 6 1-16,0 1-2 15,-4 7-23-15,-13 7-25 16,-11 0-50-16,-14 11-46 15,-17 7-113-15</inkml:trace>
  <inkml:trace contextRef="#ctx0" brushRef="#br0" timeOffset="133950.1968">4329 15261 361 0,'7'-9'50'0,"-2"0"39"16,-1 2-6-16,-2 0-23 15,-2-1-7-15,0 5-6 16,-2 1-15-16,-7 1-17 16,2 1-7-16,-4 0-3 15,-1 8-2-15,-3 8-3 0,1 6-2 16,1 3 1-16,4 5 0 15,6 3 0-15,3-1 0 16,0 0 5-16,7-4-4 16,6-4-1-16,2-7-6 0,4-4-1 15,-2-8 7-15,3-5 2 16,-1 0-1-16,-2-14 5 16,-2-4 0-16,-3-5 6 15,-3-2 0-15,-1-4 5 16,-8 1 4-16,0-2 2 15,-7 3-8-15,-6 5-7 16,-2 3-3-16,-3 5-5 0,0 4 10 16,2 7-12-16,3 3 0 15,6 0-16-15,5 9-33 16,2 2-17-16,11-1-71 16,7 1-64-16</inkml:trace>
  <inkml:trace contextRef="#ctx0" brushRef="#br0" timeOffset="134215.8072">4677 15031 683 0,'0'-11'64'16,"-3"4"19"-16,-1 2-33 15,3 5-22-15,1 0-14 16,-5 1-14-16,5 16-6 0,0 5 2 15,0 13 3-15,0 8 1 16,5 10 1-16,-4 6-1 16,3-2 1-16,-4 2-11 15,0-8-16-15,0-6-4 16,0-7-8-16,0-8-9 16,-4-9-41-16,-4-10-55 15,3-9-154-15</inkml:trace>
  <inkml:trace contextRef="#ctx0" brushRef="#br0" timeOffset="134372.0341">4608 15365 444 0,'-12'-9'221'15,"7"5"-143"-15,2-3-11 16,3 1-30-16,6-2-15 16,16-2-28-16,12 0 3 15,11-2 1-15,9 1-51 16,3 2-48-16,3-2-82 15,-6 2-201-15</inkml:trace>
  <inkml:trace contextRef="#ctx0" brushRef="#br0" timeOffset="134997.1225">5175 15213 439 0,'-13'0'210'15,"-3"0"-149"-15,0-2-8 16,0 2-31-16,0 4-9 15,-1 10-9-15,3 4-1 16,1 3-3-16,5 4 3 0,1 2-4 16,5 0 0-16,2 1 1 15,0-3-18-15,0-3-17 16,3-3-20-16,3-6-8 16,-1-4 10-16,0-6-1 15,-2-3 18-15,3 0 33 16,0-9 25-16,-3-3 22 0,1-6 6 15,-2-2 12-15,1-1-6 16,-3 0-1-16,2-1-19 16,-1 4-16-16,-1 4-4 15,2 5-4-15,0 6-8 16,0 3-5-16,1 0-8 16,3 12-5-16,0 4 13 0,2 2 1 15,3 5 2-15,2 0-2 16,-1-1-1-16,1-3-12 15,3-4-9-15,0-8 8 16,2-7 7-16,2 0 6 0,0-15 3 16,-4-8 1-16,4-5 1 15,-5-8 0-15,6-8 8 16,-3-6 3-16,-6-11 3 16,-1-10 1-16,-6-7-11 15,-5-4 10-15,0 3-4 0,-12 6 1 16,-2 14-3-16,1 18-8 15,0 17-1-15,-2 21-1 16,2 10-8-16,-2 27 1 16,1 14 5-16,-3 15-1 15,5 11 2-15,2 8-1 16,5 4-11-16,5-8-9 16,5-1 15-16,10-11 2 0,11-7 2 15,4-11-8-15,8-7-20 16,5-9-63-16,3-10-104 15,2-10-196-15</inkml:trace>
  <inkml:trace contextRef="#ctx0" brushRef="#br0" timeOffset="135684.5813">6184 15036 377 0,'5'-16'97'15,"-3"-2"4"-15,-2 0 8 0,0 3-25 16,-5-2-22-16,-4 5-31 16,-9 1-17-16,-1 6-7 15,-3 1 0-15,0 4-3 16,-2 0-1-16,7 7-3 0,2 6-3 15,6-1 1-15,9 5-3 16,0-2 3-16,16 5 2 16,8 2-1-16,4 0 1 15,5 2 2-15,1-1-2 16,-2 0 2-16,-5 2-1 16,-7 2-2-16,-8-2 3 0,-8 1 0 15,-4 0-2-15,-18-2 1 16,-7 0 3-16,-7-3 0 15,-4-4 0-15,2-7-2 16,7-4-1-16,5-6-2 16,10 0-20-16,10-11-18 0,4-6-38 15,17 0-98 1,8-3-215-16</inkml:trace>
  <inkml:trace contextRef="#ctx0" brushRef="#br0" timeOffset="135965.805">6371 15189 371 0,'0'4'207'16,"-7"4"-136"-16,-3-1 8 16,3 3-34-16,2 5-20 15,1 3-19-15,4 1 1 16,2 4-1-16,9 0-3 0,4 0 0 16,0-3-3-16,5-6-2 15,-2-4 4-15,0-7-4 16,2-3 2-16,-3-5 7 15,-2-13 3-15,1-6 10 16,-3-7-1-16,-1-4-13 16,-3-4 0-16,-3-2 1 15,-2 2-1-15,-3 1-2 0,-1 8-3 16,0 9-3-16,0 4-3 16,0 13-15-16,0 4-21 15,0 4-53-15,0 13-63 16,0 1-49-16</inkml:trace>
  <inkml:trace contextRef="#ctx0" brushRef="#br0" timeOffset="136512.6474">6612 15249 489 0,'1'3'121'0,"-1"-3"-55"16,2 2-23-16,1 2-24 15,-1 1-5-15,3 0-5 16,1 6 6-16,-1-2-3 15,1-2-2-15,1 4-3 16,-2-4 0-16,0-4 2 0,2-3 2 16,0 0 8-16,0-1 10 15,1-14-6-15,1 1-9 16,2-6-5-16,2-1-7 16,-2 3 0-16,-2 4-1 15,-2 3-2-15,-2 4 1 0,-2 5-1 16,-1 2-1-16,-2 0-3 15,4 11 2-15,0 0 2 16,1 5 3-16,2 2-2 16,0-1 0-16,3 0 1 15,-2-3-1-15,-1-2 1 16,-1-3 1-16,-3-4-2 0,2-1 0 16,-4-4 2-16,1 0 0 15,3-4 4-15,0-4-3 16,2-8-2-16,0-2 1 15,1-4-1-15,-1 1 0 16,-2 1 1-16,-1 4-2 0,-1 3 0 16,-1 7 1-16,0 2-3 15,1 2 1-15,-2 2 0 16,5 0-4-16,-1 4 1 16,3 4 3-16,4 7 1 15,0-3 2-15,0 6-4 0,0 0 3 16,-2 1-1-16,0 3-2 15,4 1-37-15,-6-5-37 16,-1-3-171-16</inkml:trace>
  <inkml:trace contextRef="#ctx0" brushRef="#br0" timeOffset="137231.3443">7473 15179 566 0,'-1'-13'148'0,"-9"-1"-65"16,1 3-26-16,2 1-43 15,-6 6-2-15,1 4-7 16,2 0-5-16,-3 12-1 16,2 7-1-16,1 7 1 15,2 5 0-15,4 3 0 0,4 1-2 16,0-3-4-16,7-1-6 16,6-6-6-16,5-8 3 15,2-7 5-15,3-10 6 16,1 0 9-16,0-16 0 15,3-6-1-15,-1-6 0 16,-6-5-2-16,-5-1 4 0,-5 1-1 16,-10-1 17-16,0 1-1 15,-15 8-11-15,-7 4-4 16,-5 10-5-16,1 8-1 16,3 3-2-16,3 2 2 15,6 8-6-15,6 5-27 0,4-1-17 16,4-2-68-16,10-3-85 15</inkml:trace>
  <inkml:trace contextRef="#ctx0" brushRef="#br0" timeOffset="137528.1938">7683 14992 635 0,'-9'-16'92'0,"0"1"-1"15,2 2-43-15,-1 7-17 0,5 1-9 16,0 2-12-16,3 3-8 16,0 13-6-16,-2 10-1 15,2 8 3-15,0 12 2 16,0 4 4-16,0 9 2 16,2 1 0-16,4 4-6 0,1-3 1 15,1 0 3-15,1-3-4 16,2-7-9-16,-4-7-16 15,0-9 4-15,-3-7-3 16,-2-8-10-16,-2-9-44 16,0-6-76-16,-6-2-46 0</inkml:trace>
  <inkml:trace contextRef="#ctx0" brushRef="#br0" timeOffset="137621.9469">7635 15495 193 0,'0'-23'335'15,"0"-2"-261"-15,10 1 1 16,14 5-36-16,6 1-16 0,10 0-21 15,9-1-19-15,-2-3-111 16</inkml:trace>
  <inkml:trace contextRef="#ctx0" brushRef="#br0" timeOffset="138434.3755">8541 15009 518 0,'2'-17'88'16,"-2"-1"-14"-16,0-2 6 0,0 6-22 16,-4-2-28-16,-4 5-14 15,-4 4-7-15,-5 3-7 16,-5 4-1-16,-5 0-3 15,5 4 0-15,0 6-1 0,3 3 0 16,9 3-2-16,10 0 0 16,0-1 2-16,15 3 3 15,11-1 0-15,6 1 0 16,5 0 3-16,-1 0-3 16,-4 3 2-16,-5-1-2 15,-10 0-2-15,-7 3 2 16,-10 0-2-16,-11 2 3 0,-10-1 7 15,-10 0-1-15,-4-3-1 16,3-4-1-16,1-5-3 16,11-5-1-16,5-3-2 15,13-4-22-15,7-6-21 16,22-6-88-16,13-6-67 0</inkml:trace>
  <inkml:trace contextRef="#ctx0" brushRef="#br0" timeOffset="139028.0865">8895 15101 635 0,'-18'-7'56'16,"2"-3"23"-16,0 3-56 16,2 2-16-16,-3 2-2 15,5 3-2-15,-1 0-4 0,1 0-1 16,0 12 0-16,0 4-1 15,0 3 2-15,1 8 0 16,2 4 1-16,-1 1-9 16,6-2-26-16,1-3 4 15,3-6 10-15,0-5 12 16,3-8 1-16,11-8 1 0,3 0 6 16,2-11 12-16,3-9 4 15,-2-5 2-15,-1-1 13 16,-1-3 1-16,-6 2-8 15,-2 4 7-15,-5 5-6 0,-1 7-9 16,-4 6-1-16,0 5-8 16,0 3-11-16,0 15-6 15,0 7 9-15,1 11 3 16,5 7 1-16,1 7-3 16,4 0 2-16,3 1-16 15,4-4-9-15,-4-6 8 0,5-11 13 16,0-10 1-16,-1-10 2 15,-1-8 1-15,-2-2 2 16,0-12 3-16,-4-8 1 16,-6-10 9-16,0-9 5 15,-5-8-5-15,0-11-3 0,-2-7-5 16,-3 1 0-16,2-1-6 16,-1 9 0-16,4 7-2 15,0 10 3-15,0 16-3 16,0 5-2-16,0 8 2 0,2 6-1 15,1 4-7-15,4 0-34 16,5 5-44-16,2 6-36 16,4 2-59-16,-2-3-298 15</inkml:trace>
  <inkml:trace contextRef="#ctx0" brushRef="#br0" timeOffset="139496.7981">9186 15076 656 0,'0'-4'63'16,"-5"1"6"-16,5 3-40 16,-4 0-9-16,1 0-16 15,3 8-8-15,0 9 3 16,0 2-1-16,0 6 2 0,7 5 2 16,-2 3 0-16,0-5-2 15,3-1-10-15,-1-6-3 16,3-9 3-16,2-4 7 15,4-8 1-15,0-2 4 16,3-14 5-16,1-7 7 0,4-6-1 16,-1-5 0-16,-3-3 1 15,-2-3 1-15,-6 3-2 16,-5 2-4-16,-2 0 1 16,-5 10-4-16,0 6-5 15,0 6-1-15,0 8-1 16,-1 5-24-16,1 1-43 0,0 12-71 15,1 0-69-15</inkml:trace>
  <inkml:trace contextRef="#ctx0" brushRef="#br0" timeOffset="140137.3744">9637 15038 627 0,'0'-4'57'0,"-12"-1"-9"16,0 5-15-16,-3 0-15 0,-2 10-4 16,2 5-12-16,1 3 2 15,2 4-3-15,1 0 0 16,6 3 0-16,1-1 0 16,4-1-2-16,0-5-4 15,2-6-8-15,5 1 2 0,4-10 4 16,-2-1 4-16,3-2 4 15,1-3 3-15,1-10-1 16,-2-1 1-16,-2-6 7 16,0-1 8-16,0-3 8 15,-5 1-5-15,0 3-3 0,-1 3-2 16,-2 2-7-16,-2 7-6 16,1 2 0-16,-1 6-4 15,4 0-3-15,2 4-8 16,1 10 4-16,0 5 7 15,3 1 0-15,2 4-10 16,0-1 2-16,-2-2 2 0,2-3-3 16,-2-5 5-16,2-6 2 15,-4-2 0-15,1-5 2 16,0 0 1-16,2-4 2 16,-2-6-4-16,1-3-5 0,0-4 4 15,-5-5 2-15,0-3-1 16,-3-2 2-16,-2 1-1 15,0-2 1-15,2 2 7 16,3 6 3-16,0 2-10 16,7 8-2-16,0 1-1 15,5 5 0-15,-2 4 1 16,4 0-1-16,-7 15-2 0,-1 1 1 16,-4 8-2-16,-3 5 5 15,-4 7 2-15,0-1-2 16,0 3 3-16,0 1-4 15,0-1-38-15,0-8-46 0,1-12-98 16,11-8-143-16</inkml:trace>
  <inkml:trace contextRef="#ctx0" brushRef="#br0" timeOffset="140809.1996">10206 15006 559 0,'-11'0'48'16,"4"3"9"-16,0 3-16 0,3 1-18 15,4 2-24-15,0-4 2 16,3 1 1-16,2-1 0 16,4-1 2-16,-1-4 2 15,4 0-2-15,-4 0 0 16,6 0-1-16,-1-7-1 15,1-4 2-15,1-3-3 0,-3-1-1 16,-3 1 2-16,-3 0-1 16,-6-1 4-16,0 1 1 15,-8 1 10-15,-6 5 2 16,-6 4 1-16,1 4-7 16,-3 0-6-16,1 7-5 0,3 9-1 15,0 4 4-15,7-1-2 16,3 6-2-16,8 4 2 15,0-2-2-15,12 2 1 16,7-5-1-16,5 1-1 0,1-5 1 16,5-2-2-16,3-6-7 15,-1-4 0-15,0-5-2 16,1-3 4-16,-5 0 4 16,-1-13 3-16,-7-1 2 15,-4-4 1-15,-3-3-1 16,-6-2 3-16,-2-4 0 15,-5-5 5-15,0-4-1 0,0-5 0 16,0 4-4-16,-7 1-2 16,1 4-3-16,-2 6 3 15,2 11 10-15,5 6-4 16,-1 5-7-16,2 4 0 0,9 0-6 16,5 6-2-16,4 8 7 15,5 2-3-15,5 5 2 16,-1 3 0-16,-6 2 0 15,-7 5 0-15,-3 3 0 16,-11 5 10-16,-4 2 3 16,-11 2-1-16,-9 3-5 0,-3 1-4 15,-2-3-7-15,2-5-42 16,6-9-76-16,5-8-459 16</inkml:trace>
  <inkml:trace contextRef="#ctx0" brushRef="#br0" timeOffset="141465.4424">11222 14958 609 0,'-9'0'46'0,"9"-10"42"16,0 0-45-16,19-4-27 16,3 2-8-16,12-2-4 15,3 3-2-15,6 1-2 16,-4 5 0-16,3 3-19 0,-6 2-49 16,-6 2-37-16,-4 12-34 15,-16-2-84-15</inkml:trace>
  <inkml:trace contextRef="#ctx0" brushRef="#br0" timeOffset="141590.3968">11384 15106 528 0,'-9'7'108'15,"7"-2"-38"-15,4-3-37 16,18-2 0-16,14-2-12 16,15-7-12-16,14-2-6 0,10-4-40 15,6-3-179-15</inkml:trace>
  <inkml:trace contextRef="#ctx0" brushRef="#br0" timeOffset="142215.3362">5904 16198 585 0,'-11'-31'66'16,"2"1"33"-16,-3 3-42 0,-1 4-6 15,-3 9-20-15,-6 10-8 16,-3 4-7-16,-6 24-11 15,-1 13-5-15,0 17 1 16,-2 14-1-16,8 17 0 16,11 15 1-16,13 5-2 15,5 4 2-15,25-3-1 0,14-6-1 16,12-14-18-16,13-18-40 16,8-24-25-16,9-22-48 15,1-22-34-15,1-14-105 16</inkml:trace>
  <inkml:trace contextRef="#ctx0" brushRef="#br0" timeOffset="142480.9413">6444 16258 759 0,'-2'4'44'0,"2"7"-26"16,0 11-24-16,0 7 12 16,4 12-1-16,-3 7 3 0,1 9-1 15,-2 2-4-15,0 2-1 16,0 3 0-16,0-3-2 16,0-8-13-16,2-8-47 15,4-13-46-15,-4-16-17 16,-2-16-80-16</inkml:trace>
  <inkml:trace contextRef="#ctx0" brushRef="#br0" timeOffset="142684.059">6177 16244 637 0,'-8'0'97'16,"3"-6"-13"-16,5-1-46 15,13-1-30-15,10-5 0 16,11-3-4-16,13 2-5 16,7-1 2-16,9 5-1 0,1 7-9 15,4 3-35-15,-3 3-41 16,-1 9-55-16,-8 4-82 16</inkml:trace>
  <inkml:trace contextRef="#ctx0" brushRef="#br0" timeOffset="143199.6402">7022 16205 500 0,'2'-15'80'0,"-2"1"0"16,0 1 8-16,0 5-26 0,-9-3-23 15,-4 5-20-15,-6 6-12 16,-4 0 1-16,-8 14-6 15,-3 9-2-15,0 3 1 16,0 4 0-16,7 4-4 16,7-4 5-16,9 1-4 15,8-5 0-15,3 0 1 16,16-7-2-16,7-1-1 0,4-2 4 16,6-2 0-16,1-1 0 15,-4-1 2-15,1 1-2 16,-4-2 1-16,-6 1 0 15,-7 2-2-15,-5-1 1 16,-5 3 1-16,-4 0 0 16,-9 2 3-16,-9 1 1 0,-9-1 0 15,-5 2-1-15,-2-4-3 16,-3-2-6-16,2-5-16 16,4-7-21-16,6-2-102 0,7-14-287 15</inkml:trace>
  <inkml:trace contextRef="#ctx0" brushRef="#br0" timeOffset="143715.2356">7567 16251 693 0,'0'-28'55'0,"0"3"8"16,-12 7-32-16,-3 5-14 15,-5 8-16-15,-6 5-3 16,2 0 0-16,0 16-3 16,3 4 3-16,2 4 2 0,5 2-1 15,6-1 0-15,8-1 2 16,0-1-4-16,5-1 6 16,10-6-2-16,7 0 1 15,4-6 3-15,4 1 1 16,2-1-5-16,1 0 2 0,-4 2-1 15,-2-1 0-15,-10 3 6 16,-4 3 0-16,-8 2 1 16,-5 3-1-16,-3 2-1 15,-17 1 1-15,-3 2-2 16,-4-2-6-16,-3-3 1 0,-3-6-21 16,3-6-21-16,3-6-10 15,0-6-71-15,5-17-125 16</inkml:trace>
  <inkml:trace contextRef="#ctx0" brushRef="#br0" timeOffset="144012.08">7445 15830 772 0,'0'4'32'0,"1"1"-15"16,17 4-15-16,16 5 15 16,9 8 8-16,10 6-6 15,5 10-3-15,8 6-3 16,-3 12 2-16,-10 6 0 0,-4 10 6 16,-12 7-8-16,-8 7-5 15,-11 7-3-15,-14 5-2 16,-6 7-1-16,-23 6 1 15,-15 3 0-15,-14-3-13 16,-8-8-30-16,-16-17-33 16,-6-26-168-16</inkml:trace>
  <inkml:trace contextRef="#ctx0" brushRef="#br0" timeOffset="183182.6471">13976 10429 122 0,'-2'6'251'16,"-2"-6"-250"-16,4 1 0 15,0-1 0-15,0 0 7 16,0 0-3-16,6-1 26 15,4-5-3-15,0-1-10 0,5-2 1 16,4-2-3-16,0-1-8 16,4-3 0-16,4 0 7 15,4-2-7-15,1-2-3 16,4 0-2-16,3-7 2 16,3 3 6-16,3-4-3 15,3-1-2-15,4-4 0 0,4-1-2 16,5-2-3-16,3-3 0 15,4-2 3-15,5-4-4 16,2 0 2-16,6-6 1 16,2 0 5-16,4 0 4 0,5-2-4 15,7 1-5-15,-2-5 0 16,5-2-2-16,2-2-1 16,6-4 2-16,2 0-3 15,0-3 2-15,3-2 0 16,2 0 3-16,2 1 15 15,-2-1-5-15,2-4-2 0,3 1-1 16,2-4-8-16,2 1 0 16,4-6-2-16,1-1-1 15,3-3 1-15,5-1 0 16,-1 0-1-16,4-1 1 16,4-2-1-16,0 0-1 0,3 0 2 15,2-4 0-15,5-2-1 16,2 1 12-16,6-1-4 15,-2 1-2-15,2-2 4 16,8-3-4-16,-1-1 0 16,7-1-1-16,0-3-3 15,7-1 2-15,7-4-3 0,2-2-4 16,4-2 5-16,3-5-2 16,4-3 1-16,3-4 0 15,4-5-2-15,7-3 1 16,2-4 1-16,3-3 18 15,6 2 10-15,3-3-11 0,3 1-13 16,1 3-1-16,-1 4-3 16,-3 2-3-16,-9 3-21 15,-9 0-104-15,-13-1-421 32</inkml:trace>
  <inkml:trace contextRef="#ctx0" brushRef="#br0" timeOffset="205902.1698">21440 6503 6 0,'0'0'43'0,"0"0"-43"0</inkml:trace>
  <inkml:trace contextRef="#ctx0" brushRef="#br0" timeOffset="206339.6148">21440 6503 105 0,'-46'-1'7'0,"44"1"-3"0,2 0 4 16,0 0-7-16,0 0 0 15,0 0 6-15,0 0 3 16,0 0 12-16,0 0 1 16,0 0 12-16,0 0 7 15,0 0 0-15,0-2-33 16,3-1-5-16,1 3-4 0,-1 0 1 16,1 0-1-16,1 0-2 15,-1 0-55-15,-4 0-86 16</inkml:trace>
  <inkml:trace contextRef="#ctx0" brushRef="#br0" timeOffset="207058.3355">21402 6514 223 0,'-3'0'30'15,"3"0"-25"-15,-2 0 50 16,2 0-28-16,0 0 8 16,0 0-4-16,2-2-18 0,5-1-9 15,2 1-3-15,-2-2-2 16,-3-2-92-16</inkml:trace>
  <inkml:trace contextRef="#ctx0" brushRef="#br0" timeOffset="209761.3181">21228 6059 396 0,'0'-2'28'0,"0"-3"-18"16,0 1 30-16,0 1-14 15,0-1-10-15,3 1-2 16,2-1-2-16,0 3 4 16,2-1 0-16,-2 0-8 0,2 2-4 15,1 0-2-15,1 4 2 16,-2 4 1-16,1 3-2 16,2 0 1-16,-1 1-2 15,1 1-1-15,3-3-1 16,-1 1 1-16,2-2-10 0,-4-2-46 15,-1 1-43-15,-4-5-91 16</inkml:trace>
  <inkml:trace contextRef="#ctx0" brushRef="#br0" timeOffset="210073.8066">21336 5973 223 0,'0'-5'232'16,"0"0"-201"-16,0-1 18 15,0 4 0-15,0 1-12 16,0 1-3-16,0 0-6 15,-2 0-9-15,1 1-12 0,-3 12-10 16,0 3 2-16,-3 4 3 16,1 1 0-16,0 2-2 15,-1 4 1-15,-1 0 0 16,1-1-4-16,1-1-53 16,3-3-32-16,1-4-71 0</inkml:trace>
  <inkml:trace contextRef="#ctx0" brushRef="#br0" timeOffset="211590.0204">21365 6136 255 0,'0'0'49'0,"0"-3"7"16,0 3-12-16,0-5-21 15,0 4-3-15,2-3-4 16,1 1-8-16,-1-1 4 16,3 3 0-16,0-1 0 0,0 0-7 15,2 0 4-15,-2 2-2 16,2 0-7-16,2 0 3 16,-3 0-3-16,1 0 0 15,-2 0 1-15,0 0-2 16,-3 7 0-16,0 2 1 0,-2 2 2 15,0 3 4-15,0-1-1 16,0 1 1-16,0-2-2 16,-2 1-2-16,0-2-1 15,2-4 1-15,-2 0-3 16,2-4 5-16,0-1-4 16,0 0 3-16,0-1 1 0,0-1-3 15,0 0 2-15,2 0-2 16,2 0 0-16,1 0-1 15,1 0 1-15,-1 0-2 16,2-1 1-16,0 2-1 0,-2 2 1 16,3 0 1-16,-4 1-2 15,1 3 1-15,-3 0 1 16,-1 2 2-16,1 1 1 16,-2 3-1-16,0-1 2 15,0 3 3-15,0-3-2 16,0 1-4-16,0-3 1 0,0-3-1 15,0-1 1-15,0-2 0 16,0-3-1-16,0-1 5 16,0 0 4-16,0 0-1 15,0 0-2-15,0 0-2 16,0 0-5-16,0 2 1 16,0-2-1-16,2 0 0 0,3 0 0 15,0 0 0-15,2 2-3 16,-2 1 4-16,2 3-4 15,-2-1 2-15,0 4-1 16,-3 0 1-16,2 0-1 16,-4 2 2-16,0-3 0 0,0 5 1 15,-6-2-1-15,-3 1 1 16,-3-1 2-16,-1-1-4 16,-1 1-1-16,-2-4-21 15,0-5-39-15,1-2-114 16</inkml:trace>
  <inkml:trace contextRef="#ctx0" brushRef="#br0" timeOffset="215496.2572">15446 9022 99 0,'0'0'80'15,"0"0"-40"-15,0 0-6 16,0 0-23-16,0 0 18 16,2 0-3-16,-2 0-14 0,0 2-11 15,0-1 0-15,0-1 0 16,0 2 1-16,0-2-11 15,0 0-76-15</inkml:trace>
  <inkml:trace contextRef="#ctx0" brushRef="#br0" timeOffset="216652.663">15550 9530 67 0,'-2'0'278'15,"-1"-4"-227"-15,0 0 24 16,-1 1-2-16,4-2-13 15,-3 1-10-15,3 1-18 16,0 1-14-16,0 0 0 0,0 0 3 16,0 1-7-16,5 1-3 15,2 0-5-15,1 0-6 16,-1 0 2-16,3 0-2 16,0 5 2-16,1 4-1 15,2-1 1-15,-1 3-2 0,-1 0 0 16,0 2 0-16,1-2 0 15,-2 1-22-15,2-3-24 16,-3-2-23-16,-2-3-18 16,-1-3-64-16</inkml:trace>
  <inkml:trace contextRef="#ctx0" brushRef="#br0" timeOffset="217074.5879">15608 9457 245 0,'-2'-4'157'0,"0"-1"-125"15,1 0 21-15,-1 0 1 0,2-1-19 16,-3 2-17-16,1 1 0 16,1-1-3-16,1 4 10 15,-2 0 2-15,0 0-15 16,0 4-12-16,-3 7 2 15,-2 6 4-15,0 5 8 16,-6 3-6-16,1 5 1 0,-1-3 0 16,1 1-5-16,1-3-1 15,3-3 1-15,3-6-5 16,5-2-39-16,0-5-53 16,0-8-76-16</inkml:trace>
  <inkml:trace contextRef="#ctx0" brushRef="#br0" timeOffset="218324.6813">15336 9074 403 0,'0'-7'21'15,"0"-3"3"-15,2 2 8 16,7-3-11-16,1 2-11 16,-2-2-6-16,3 4 0 15,-2 6-4-15,-2 1-1 16,-3 0 0-16,-1 1-4 0,-1 12 3 16,-2 1 5-16,0 2 0 15,0 2 3-15,0 2 0 16,0-1-4-16,-2 1 3 15,-1-1-5-15,1-3 1 16,2-3 1-16,0-2-1 0,0-5-1 16,0 0 1-16,5-6-1 15,2 2 3-15,0-2-1 16,3 0-1-16,0 0 1 16,-3 0-4-16,1 2 3 15,-3 2-1-15,2-1 0 16,-3 2-1-16,1 2 2 0,-1 2-2 15,-3 0-1-15,2 0 3 16,-1 2-2-16,-1-2 3 16,-1 1-1-16,0-2-1 15,0 2 0-15,0-3 0 16,0 0 1-16,2 1-1 0,0-1 0 16,1 0 0-16,-1 0 1 15,2-4-2-15,-1 1 1 16,2-3 1-16,-1 1-1 15,2 1 2-15,-3-2-3 0,1 3 2 16,-1-1-1 0,1 4 0-16,1 0 1 0,3 3-2 15,-4 2 1-15,-1 2 0 16,0-2 2-16,-1 1-4 16,2-1 3-16,-1-2 0 15,2-2-2-15,-1 1 4 0,4-1-3 16,-3-1 0-16,2 1 0 15,-2-1 0-15,0 4-2 16,0 0 4-16,-5-2-4 16,0 0 1-16,0-2 1 15,0 1 0-15,-6 0 5 16,-3 1-1-16,0-4-8 0,-2-1-89 16,-3-4-235-16</inkml:trace>
  <inkml:trace contextRef="#ctx0" brushRef="#br0" timeOffset="238808.3196">15385 9063 0 0,'2'-2'76'0,"-2"1"-42"0,0-2-9 16,0 2 2-16,2-1-7 16,-2 0 0-16,0-1 2 15,0 1 13-15,0 0 11 16,0 0-12-16,0 1-2 0,0-2-10 16,0 3-7-16,0-1-1 15,-2 1-5-15,0 0-3 16,-2 0-3-16,0 0-3 15,1 0-1-15,-2 1 3 16,1 5-4-16,-1 1 2 0,0-2 1 16,3 2-1-16,-2-1 1 15,2-2 1-15,2 1-2 16,0-2 0-16,0 3 0 16,0-2-1-16,3-1 2 15,4 2 0-15,0 1-1 16,-2 1 2-16,2-2-3 0,-2 2 1 15,1 4 0-15,-1-4 1 16,2 0-1-16,-3 3 0 16,3-2 1-16,-4 1 0 15,3 0-2-15,-2-1 1 16,-1 4-1-16,1-4 2 0,1 3-2 16,-2 0 3-16,1 1-3 15,0 0 2-15,0-3-1 16,1 3 0-16,-1-3 0 15,-1 1 1-15,-1 0-2 16,0-4 2-16,-1 3-1 0,1-2-1 16,3 1 2-16,-2 2-1 15,2-4 0-15,0 1 1 16,1-1 0-16,-1 0-1 16,5-1 2-16,-2-1 1 15,-1 1 0-15,5 0 2 0,-2 2-3 16,0 3 1-16,-1 0 0 15,-1 1-2-15,-1 3 4 16,0 1-3-16,0-1 0 16,-2 1-2-16,-2 3 2 0,-1-1-1 15,-1-2 0-15,-1-2-14 16,0-6-78-16</inkml:trace>
  <inkml:trace contextRef="#ctx0" brushRef="#br0" timeOffset="239574.0526">16368 8265 299 0,'-1'0'13'0,"1"0"16"0,0 0 20 15,4-11-35-15,7 3-5 16,3-2-7-16,4 0 4 15,-1 1-4-15,-2 2-1 16,-3 1-15-16,-2 5 1 0,-3-1 9 16,-4 2 1-16,-3 0 2 15,0 0 1-15,-1 0 7 16,-5 0-4-16,0 0-4 16,-2-2-100-16</inkml:trace>
  <inkml:trace contextRef="#ctx0" brushRef="#br0" timeOffset="240589.6293">18265 7557 348 0,'2'-6'18'15,"-2"0"3"-15,2 0 12 16,-1 3-16-16,1 1-8 16,0 2-4-16,0 0-3 0,4 0-4 15,-1 0 2-15,0 5 4 16,2 5-1-16,0 0 1 15,1 1-3-15,-3 5 4 16,0-1-2-16,1-2 2 16,-3 4-3-16,2-5-1 0,-2-1 2 15,1-4 2-15,-1 0 0 16,-1-1 0-16,3-3-2 16,0-3 1-16,4 0 0 15,2 0 1-15,3-3 3 16,1-7-7-16,-1 2 2 0,-1 0-2 15,-2 3-2-15,-6 1 2 16,-2 3 5-16,-1 1 1 16,0 0-1-16,-2 7 6 15,0 5-1-15,0 5-1 16,0 2-4-16,0 4-2 16,0 0 0-16,2 1-2 0,4-9-2 15,2-4-71-15,5-11-237 16</inkml:trace>
  <inkml:trace contextRef="#ctx0" brushRef="#br0" timeOffset="241542.6815">22339 5456 273 0,'-1'-2'154'0,"-3"1"-152"15,2 1 15-15,2 0 1 16,-1 0-15-16,1 3-2 0,0 8 0 16,0 3 0-16,0 2 2 15,0 2 4-15,7 2 2 16,2-3-2-16,5-1 0 15,4-2-2-15,-2-1-1 16,1-4-2-16,-7 2 0 0,-1-3-1 16,-1 0-2-16,-5-1 1 15,-1 0 0-15,0-2 3 16,-1 0 1-16,3 1 3 16,-1 0 1-16,-1 0 10 15,-2 5-1-15,4-2 4 0,-4 5-5 16,0 4-3-16,0 0-5 15,0 4 0-15,0-3-6 16,0-1 0-16,0 0 0 16,0-4-17-16,0-9-52 15,11-5-122-15</inkml:trace>
  <inkml:trace contextRef="#ctx0" brushRef="#br0" timeOffset="242058.2826">23055 5123 399 0,'-8'-2'9'0,"4"-3"23"16,4-1 24-16,0 0-30 0,0 1-19 15,6 0 2-15,3 0-1 16,0 5 7-16,1 0 0 15,3 0-7-15,0 5-5 16,2 9 2-16,0 2 1 16,2 2 0-16,-3 4 0 0,2 0-2 15,0 3-3-15,-3 0 1 16,-4 0-62-16,-9-1-163 16</inkml:trace>
  <inkml:trace contextRef="#ctx0" brushRef="#br0" timeOffset="242683.3167">19775 7103 249 0,'0'-12'125'0,"0"-3"-96"16,7 0 21-16,5-1 3 15,0 6-14-15,1-1-22 16,-3 4-11-16,3 3-1 16,0 4 3-16,-1 0-4 15,0 13-5-15,-1 2 4 0,0 9 4 16,4 4 3-16,-5 3 5 15,7 1-2-15,-5 0-1 16,2-3-7-16,3-1-2 16,1-1 0-16,-1-4-10 15,0-7-46-15,-3-5-84 16,-4-8-267-16</inkml:trace>
  <inkml:trace contextRef="#ctx0" brushRef="#br0" timeOffset="243464.4979">16371 8569 323 0,'0'-8'37'0,"0"1"8"16,0 2 20-16,0 2-3 0,0 1-24 15,0 0-8-15,0 2-12 16,0 0-13-16,2 0-6 15,7 9-1-15,1 1 6 16,10 5 6-16,2 2 5 16,1 7 1-16,2 4-6 0,-1 3-5 15,-6 4-3-15,-4 1 0 16,-7-4 1-16,-4 0-19 16,-3-6-22-16,0-7-27 15,-7-8-43-15,0-8-79 16</inkml:trace>
  <inkml:trace contextRef="#ctx0" brushRef="#br0" timeOffset="244105.2695">16363 8265 373 0,'-5'0'29'16,"-2"0"-12"-16,4-1 37 15,-1-5 2-15,4-1-22 16,0 0-18-16,0-2-10 0,5 0-6 16,2 0 0-16,-1 2 3 15,0 4-3-15,1 0-1 16,-6 3 0-16,3 0-3 15,-1 8 2-15,-1 4-1 16,2 3 2-16,-1 4 4 0,7 2-3 16,-2 7 0-16,1 2 0 15,3 2 0-15,0 2 0 16,0-2 2-16,3-4-3 16,0-3 2-16,-1-3 1 15,-1-6-4-15,4-2 3 0,-3 0 0 16,-1-1-1-16,1 1 2 15,-4-2 5-15,4 5 0 16,-2-3 1-16,3 4-2 16,-1 0-3-16,2 3-1 15,3 4-1-15,0 4 0 16,-2 1-1-16,0 2 0 0,-7 0 1 16,0-1 1-16,-3-3-2 15,-7-3-1-15,0-6-19 16,0-2-62-16,-13-6-248 15</inkml:trace>
  <inkml:trace contextRef="#ctx0" brushRef="#br0" timeOffset="247542.8682">3193 7481 166 0,'0'-9'279'0,"0"-2"-254"16,0 2 47-16,-2-2-15 15,-3 2-16-15,0 2 2 16,-2 0-10-16,-3 2-3 16,-3 3-3-16,-8 2-8 0,-6 0-11 15,-11 2-6-15,-4 9-1 16,-2 4 4-16,-3 3-3 15,4 4-1-15,9-2 0 16,3-3-1-16,10 1 0 16,7-1-1-16,7-5 0 15,7-4-2-15,8 0 0 0,13-3-2 16,10-3 6-16,5-2-1 16,5 0 3-16,0 0 1 15,-3 0-4-15,-8 3 0 16,-8 10 1-16,-7 5-5 15,-11 5 2-15,-4 4 3 16,-12 9 1-16,-7 1 5 0,-6 2-1 16,-4 0-2-16,0 3 1 15,4-9-2-15,6-1 0 16,6-8 0-16,7-5-2 16,6-7-1-16,7-6-1 0,19-6 3 15,11 0 16-15,14-15 10 16,8-9-12-16,6-5-7 15,3-4-4-15,-2-2 0 16,-5 2-2-16,-10 6-3 16,-10 5 0-16,-13 8-22 15,-13 7-35-15,-15 2-83 0,-9 5-408 16</inkml:trace>
  <inkml:trace contextRef="#ctx0" brushRef="#br0" timeOffset="248761.563">3720 6990 544 0,'-7'-46'14'0,"-2"5"42"15,0 6 11-15,4 9-10 16,1 6-5-16,1 9-20 15,3 10-17-15,0 1-6 16,0 21-14-16,3 15-7 0,6 15 10 16,3 26 3-16,7 21-1 15,-1 13 4-15,5 12 0 16,2 4-1-16,5-2 1 16,1-9 0-16,3-13 4 15,5-16-2-15,7-15-3 0,2-17-1 16,0-16-10-16,3-19-24 15,-1-17-41-15,-8-15-80 16,-5-24-336-16</inkml:trace>
  <inkml:trace contextRef="#ctx0" brushRef="#br0" timeOffset="249402.0901">4218 7079 728 0,'-4'0'2'16,"1"2"7"-16,3 16-16 15,0 11 3-15,5 10 6 0,4 9 6 16,7 2-6-16,2 0 1 16,-2-6 0-16,2-4-4 15,2-14 2-15,-5-8 0 16,-2-10-1-16,-2-8 6 15,0 0-2-15,0-17 3 16,-3-3 9-16,0-6-1 0,-1-1-8 16,-1 2 1-16,-1 2-2 15,-3 3 0-15,-2 4 1 16,1 9-1-16,-1 2-2 16,2 5-4-16,1 0-4 0,4 3-6 15,-2 8 5-15,5 3 3 16,3 2 4-16,0 0-3 15,2 0 2-15,5-3-1 16,-1-4 1-16,0-2 3 16,-1-7-4-16,2 0 1 0,-2-9 3 15,-2-11 0-15,-2-4-2 16,-5-8 2-16,-1-4 3 16,-8-4 13-16,0-1-3 15,-13 1-5-15,-5 0 0 16,-2 5-5-16,-2 4-5 0,2 8-1 15,-1 7-3-15,5 12-2 16,0 4-30-16,9 7-48 16,2 13-71-16,5 0-117 15</inkml:trace>
  <inkml:trace contextRef="#ctx0" brushRef="#br0" timeOffset="249855.1838">4813 7443 579 0,'-1'0'51'16,"-1"0"-10"-16,2 6-27 16,0 4-14-16,0 5 3 15,2 2-1-15,7 5 1 16,2 3-2-16,1 0 4 0,3-4-1 16,0 1-1-16,4-10-1 15,-4-5-1-15,0-7 1 16,1 0 1-16,-1-12 9 15,-6-10 17-15,-1-1-3 16,-3-6-6-16,-5-1-4 0,0 2-4 16,-12 3-3-16,-3 1 3 15,-7 9-4-15,-2 2-3 16,3 4-3-16,0 7-4 16,4 2 0-16,5 0-15 15,7 2-39-15,5 2-47 16,0-4-73-16,13 0-316 0</inkml:trace>
  <inkml:trace contextRef="#ctx0" brushRef="#br0" timeOffset="250073.9388">5073 7108 686 0,'0'1'34'16,"-2"-1"0"-16,2-3-6 0,15-6-28 16,7-3 2-16,2-1 1 15,2-1 0-15,1 1-19 16,-3 6-47-16,-6 0-58 16,-9 0-127-16</inkml:trace>
  <inkml:trace contextRef="#ctx0" brushRef="#br0" timeOffset="250245.7918">5122 6929 644 0,'-3'0'77'0,"1"0"-24"16,2 6-50-16,0 10-7 16,2 5 7-16,6 10 2 15,2 1-3-15,1 9 0 16,3 0 1-16,-1 1-10 15,3-4-72-15,-4-8-79 0,4-14-178 16</inkml:trace>
  <inkml:trace contextRef="#ctx0" brushRef="#br0" timeOffset="250761.379">5397 6767 654 0,'-3'-16'35'15,"-3"4"22"-15,3 6-9 16,3 6-26-16,0 5-23 16,0 8-11-16,0 7 10 15,5 5 2-15,2 7-1 0,0-2 2 16,3 0-1-16,2-1 0 16,-3-6 1-16,-1-3-1 15,2-6 1-15,-5-3-1 16,-1-6-4-16,2-5 0 0,-1 0 1 15,-1-7 8-15,-1-8 5 16,0-4-8-16,3-2 0 16,-1-1 4-16,1 6 2 15,-4 0-1-15,0 7 3 16,1 5-3-16,-1 4-2 16,1 0-9-16,2 11-11 15,4 2 12-15,1 3 4 0,4-2-1 16,4 0 1-16,-2-5 0 15,2-3 0-15,1-6 0 16,-2-3 1-16,0-9 2 16,-5-7 2-16,0-5-3 15,-2-2 1-15,-5-6 4 0,-2 0 2 16,-3-2-2-16,0 0-2 16,-5 2-1-16,-8 3-2 15,1 8-1-15,0 5-3 16,-3 7-1-16,2 9-4 0,2 1-10 15,2 16-32-15,4 6-9 16,0 4-66-16,5-1-73 16</inkml:trace>
  <inkml:trace contextRef="#ctx0" brushRef="#br0" timeOffset="250964.4746">5899 7008 627 0,'8'14'129'0,"-2"-7"-62"16,-5 2-45-16,5 6-16 0,-3 8-1 15,3 9 0-15,3 7-2 16,0 4-2-16,-4-2 2 16,5 0-16-16,-2-9-30 15,1-11-81-15,-2-15-122 16</inkml:trace>
  <inkml:trace contextRef="#ctx0" brushRef="#br0" timeOffset="251605.0523">6067 6571 595 0,'-2'-15'85'16,"2"-6"-63"-16,4 3 11 15,11 3-9-15,6 1-6 0,4 4-7 16,-1 9-7-16,-1 1-4 16,-4 7-3-16,-2 15 0 15,-5 4 0-15,-5 2 3 16,-5 6-1-16,-2-2 1 15,0-1 1-15,-6-4-3 16,-2-8 2-16,1-7 2 0,-1-3 0 16,3-9 2-16,3 0 5 15,2-15 12-15,0-6-6 16,7-14-11-16,4-3 0 16,0-5 2-16,2 1 0 0,-1 0 0 15,-5 4 3-15,-2 4 0 16,0 7-3-16,-5 9-1 15,0 7-1-15,0 4 0 16,0 7-3-16,0 0-6 16,-3 9-3-16,3 7 2 15,0 2 4-15,0 3 2 0,11 1-2 16,3-1 1-16,6 1-1 16,4 2-3-16,3-3-16 15,-1 4-37-15,3-3-49 16,-4 0-40-16,2-3-112 15</inkml:trace>
  <inkml:trace contextRef="#ctx0" brushRef="#br0" timeOffset="252011.2814">6612 6735 648 0,'0'0'54'0,"0"-6"34"16,0 3-50-16,0 3-20 15,1 0-15-15,6 3-5 16,0 10 0-16,2 3 2 16,4 2 1-16,-4 3-2 0,-1 0 3 15,-1-1-2-15,-2-5 1 16,-3-7-4-16,-1-4-1 16,-1-4 2-16,0-2 8 15,0-12 2-15,0-6-3 16,0-6-3-16,0-5 0 0,0-1 5 15,0-2 0-15,6 4-3 16,-1 0 1-16,4 8-2 16,0 5 2-16,2 6 2 15,-2 4-3-15,3 3-3 16,1 4-1-16,-2 7-4 16,6 11 1-16,0 6-1 0,0 6 2 15,0 3 1-15,-5 8 2 16,1-5-1-16,-2 0-30 15,-1-8-35-15,3-13-98 16,1-14-240-16</inkml:trace>
  <inkml:trace contextRef="#ctx0" brushRef="#br0" timeOffset="253401.9585">4232 6640 484 0,'0'0'13'16,"0"0"16"-16,0 10-33 15,-4 7 14-15,1 4 8 16,-4 3 1-16,1 2-5 16,1-4-3-16,1-1-7 0,0-3-1 15,2-3 0-15,-1-7-1 16,0-1 2-16,-1-5-1 16,1-2 0-16,-1-2 8 15,1-10 12-15,-2-8-11 16,3-1-7-16,1-4-1 0,1-4 3 15,0 6-3-15,0 0-3 16,0 1 0-16,1 7 0 16,4 4 2-16,-2 4 2 15,4 0 0-15,2 5-1 16,4 2-4-16,1 0-1 0,8 3 1 16,-5 8 2-16,2 1 0 15,-1-1 1-15,-2 5-4 16,0-3 3-16,-4-1-1 15,2-5 2-15,0 0-2 16,-2-5 2-16,-1-2-22 16,0-2-96-16,1-12-241 0</inkml:trace>
  <inkml:trace contextRef="#ctx0" brushRef="#br0" timeOffset="254120.6551">5300 6273 562 0,'2'-2'24'15,"-2"2"1"-15,0 0-14 16,0 11-22-16,0 7 13 15,-2 2 4-15,-3 3-3 16,-2 2 0-16,-1-5-1 16,1-1-1-16,0-8 4 0,2-2 1 15,2-6 3-15,-3-3 3 16,2-2 23-16,2-12-2 16,0-8-22-16,2-4-9 15,0-10 1-15,0 1 2 0,4-4-3 16,4 3 0-16,-3 2-1 15,2 9 0-15,-2 5 0 16,2 9 3-16,3 8 0 16,-3 3-5-16,1 6-5 15,7 7 2-15,1 6 3 16,1 0 1-16,2 2 3 0,1-1 2 16,3-4 2-16,3 0-4 15,3-3 0-15,-1-3-2 16,3-2-24-16,-5-8-93 15,-4 0-300-15</inkml:trace>
  <inkml:trace contextRef="#ctx0" brushRef="#br0" timeOffset="254808.1114">3938 6603 501 0,'0'-7'37'16,"0"0"12"-16,-4 3-2 15,2 3-21-15,2 1-7 16,0 6-22-16,0 13-8 0,6 10 9 16,1 12 9-16,7 20 9 15,2 16-2-15,6 17 2 16,7 17-6-16,3 7-6 15,5 1 0-15,6-8 0 16,6-6 0-16,7-12-1 16,0-18-2-16,5-12 2 0,3-12-21 15,4-12-48-15,-1-15-69 16,-1-16-395-16</inkml:trace>
  <inkml:trace contextRef="#ctx0" brushRef="#br0" timeOffset="255386.1927">6372 5845 611 0,'-1'-4'3'15,"1"-3"4"-15,5 2 11 16,13 3-7-16,11 2-1 15,7 0 2-15,14 11 6 16,9 6 3-16,15 12-4 0,5 12-11 16,3 18-4-16,0 12 0 15,-11 19-5-15,-6 10 4 16,-15 11 2-16,-14-3-1 16,-12-4 2-16,-14-8-1 15,-6-13-1-15,-4-15 1 16,-11-12-3-16,-4-19 3 0,1-12 1 15,-1-18-1-15,7-9-38 16,6-25-40-16,2-13-205 16</inkml:trace>
  <inkml:trace contextRef="#ctx0" brushRef="#br0" timeOffset="255620.535">7297 5966 619 0,'-15'4'17'16,"8"-4"1"-16,7 0 35 16,2 0 0-16,18-11-40 15,7-2-15-15,7-1 2 0,11-3 3 16,4-1-41-16,5-4-51 15,-3-1-53-15,-5-2-234 16</inkml:trace>
  <inkml:trace contextRef="#ctx0" brushRef="#br0" timeOffset="256073.6288">7740 5655 617 0,'-3'-1'7'0,"-1"-1"-6"15,4 2 3-15,0 0-9 0,7 0-4 16,7 0 5-16,-1 0 7 16,6 0 3-16,-4 0 1 15,4-7-7-15,-5-2 2 16,-5-2 0-16,2-3 0 16,-8 0 2-16,1-1 2 0,-4 0 0 15,0 0 14-15,0 1 10 16,-5 5-8-16,1 2 0 15,1 2-3-15,1 1 1 16,2 4-3-16,0 2-13 16,0 12-17-16,10 9 9 0,5 10 2 15,3 7 3-15,3 8 0 16,3 4-2-16,-3 0 1 16,1-4-1-16,-7-3 0 15,-3-10 0-15,-5-6 1 16,-6-8 0-16,-1-6 0 15,0-8 2-15,-10-7 8 0,-3 0 8 16,1-12-5-16,-2-7-8 16,-1-7-2-16,6-3-2 15,2-3 1-15,6 4-4 16,1 2-10-16,1 7-47 16,13 5-39-16,5 9-142 0</inkml:trace>
  <inkml:trace contextRef="#ctx0" brushRef="#br0" timeOffset="256417.3667">8274 5977 607 0,'4'7'55'16,"-4"-2"-8"-16,0-3-14 16,0 3-15-16,0-1-7 15,0 0-3-15,0-1-4 16,0 1-1-16,0-2 0 0,-2 0 0 15,-1-2 0-15,-2 0 2 16,2 0 5-16,1-11 2 16,-2-2-2-16,4-1-4 15,0-4-6-15,0 2-2 16,7 2 1-16,5 1-2 16,0 4 2-16,-1 6-1 0,2 1-1 15,-1 2 2-15,1 5-4 16,-1 11 4-16,-1 4 3 15,2 3 0-15,-5 2 0 16,2-1-1-16,-1-5 1 16,-2-5-16-16,3-7-20 0,2-7-32 15,-2-9-19-15,-1-14-150 16</inkml:trace>
  <inkml:trace contextRef="#ctx0" brushRef="#br0" timeOffset="256729.8389">8265 5084 440 0,'-4'8'313'0,"4"-2"-303"16,19 2-32-16,13 10 28 15,12 7 23-15,14 11-3 16,10 11-10-16,3 19-4 15,-2 12-1-15,-9 14-3 16,-8 12-5-16,-11 5-2 0,-14 2 2 16,-9-1-5-16,-12-5 6 15,-6-9-3-15,0-11 0 16,-8-11-3-16,-8-15-7 16,-4-14 0-16,1-19-5 15,-3-12-4-15,-5-14-21 0,2-24-54 16,1-19-307-16</inkml:trace>
  <inkml:trace contextRef="#ctx0" brushRef="#br0" timeOffset="257136.0769">8806 4703 745 0,'-7'-6'14'0,"0"0"10"16,6 4-3-16,1 2-7 16,0 0-15-16,8 8-16 15,0 2 15-15,5 4 3 0,0 2 2 16,-3 0 3-16,-1 4 0 15,-3-2-2-15,-6 3-2 16,0 1 0-16,-8-1 1 16,-2 1 1-16,1-3-1 15,-2-3-1-15,4-4-1 16,5-4-1-16,2-8 1 0,10 0 0 16,14-11 4-16,10-7 30 15,13-6-20-15,14-7-9 16,7-1-5-16,12-4-1 15,1-1-17-15,1-6-98 16,-7 2-368-16</inkml:trace>
  <inkml:trace contextRef="#ctx0" brushRef="#br0" timeOffset="257964.2739">2458 8733 649 0,'-7'-20'8'15,"-3"0"8"-15,5 4 25 16,5 8-10-16,0 0-6 0,0 8-15 16,9 0-16-16,6 11 1 15,0 12 0-15,5 6 8 16,1 3-3-16,-4 2 2 15,1-5-1-15,-6-5 0 16,-2-4 1-16,-3-9-1 0,-3-4-1 16,-3-7 4-16,-1 0 1 15,2-18 10-15,0-7-8 16,-2-5-6-16,3-9-1 16,1-3 2-16,4 3-1 15,-3 7-2-15,2 5 1 16,-2 8 3-16,4 8 5 15,0 8 2-15,2 3-8 0,4 1-4 16,2 12 1-16,3 6 0 16,3 5 1-16,2 2 2 15,0 5 0-15,1-3 0 16,-1-1-1-16,2-9-4 0,-1-8-36 16,3-10-47-16,-2-10-50 15,2-17-106-15</inkml:trace>
  <inkml:trace contextRef="#ctx0" brushRef="#br0" timeOffset="258136.1339">2991 8329 557 0,'-7'4'35'0,"5"-4"-15"15,2 0 11-15,11-4-22 16,12-3 6-16,4-3-8 0,7 2-3 15,0 3-15-15,0 5-85 16,-8 0-46-16,-6 16-102 16</inkml:trace>
  <inkml:trace contextRef="#ctx0" brushRef="#br0" timeOffset="258292.3803">3169 8496 384 0,'-7'8'129'0,"1"-4"-46"15,4-2-16-15,2-2-21 16,5 0-23-16,8-6-22 15,6-2 4-15,3-5 1 16,7-5-2-16,2-1-2 0,6-1-13 16,0-5-57-16,2-2-34 15,-5 2-71-15,0-5-211 16</inkml:trace>
  <inkml:trace contextRef="#ctx0" brushRef="#br0" timeOffset="258464.242">3556 8171 477 0,'-5'-2'120'0,"-4"-9"-20"15,1 6-10-15,1 5-48 16,1 0-24-16,4 11-15 16,2 5-6-16,2 8 0 15,9 11 3-15,1 8 1 0,6 4-1 16,-2 5 1-16,2-2-1 16,0-5-51-16,0-13-56 15,-2-18-45-15,0-14-228 16</inkml:trace>
  <inkml:trace contextRef="#ctx0" brushRef="#br0" timeOffset="259198.5612">2512 7104 410 0,'-4'13'230'16,"2"-5"-205"-16,2 5-24 16,0 5 3-16,3 5 3 15,9 4 6-15,-2 5 0 0,2 0-8 16,-2-1-2-16,-3-3 0 15,-4-6-3-15,-1-6 2 16,-2-9 3-16,0-6 9 16,0-1 18-16,-7-10 18 0,2-12-33 15,-5-8-14-15,0-9-1 16,3-6 0-16,-3-7-1 16,3-3-1-16,4 1 0 15,1 4 1-15,2 8-3 16,0 6 1-16,0 13 2 15,4 7-2-15,5 11 1 0,2 5-5 16,7 1-1-16,-1 15 5 16,5 4-1-16,7 7 1 15,-2 3 1-15,4 0-2 16,-2 1 1-16,-2-1 2 16,-1-5-1-16,-3-6-1 0,-1-4 4 15,-6-8-5-15,-3-7 7 16,-4-2 14-16,-4-18 16 15,-2-6-5-15,-3-8-16 16,0-11-6-16,-3-4 0 16,-8-5 0-16,-5 4-1 0,-2 4-4 15,-2 8-1-15,-2 11-3 16,-2 13-5-16,-5 3-61 16,2-3-153-16</inkml:trace>
  <inkml:trace contextRef="#ctx0" brushRef="#br0" timeOffset="268088.9319">2686 9464 518 0,'-24'16'-1'16,"5"-3"-2"-16,4-3 3 0,5 0-1 16,6-5 3-16,1-2-2 15,3-2 5-15,0-1-5 16,12 0 11-16,8-1 11 16,5-7 1-16,9-9-5 15,7-3-5-15,10-5-3 0,10-5-4 16,7-3-1-1,9-7 3-15,11-2 0 0,7-4-1 16,10-7-2-16,7-2-1 16,9-2 0-16,6-4-2 15,10-1 0-15,4-3 1 16,7 1-2-16,3-2 1 16,5 0-1-16,2-3-2 0,2-1 6 15,5 1 3-15,3-3 2 16,7 1 2-16,1 0-4 15,4-3 3-15,5-5 2 16,5-3-4-16,0 2-2 0,4-6-1 16,4-6-4-16,4-1 4 15,0 4-5-15,-5 0-2 16,-1 2 2-16,-4 3 0 16,-7 2-1-16,-3 5 2 15,-3 2-2-15,-10 2 0 16,-8 5 7-16,-10 6-2 0,-14 5 0 15,-13 5 2-15,-13 6-1 16,-16 6 2-16,-16 8-1 16,-14 6-2-16,-11 4-1 15,-15 6-3-15,-14 7-1 16,-14 4 2-16,-11 5-23 0,-14 2-43 16,-28 16-35-16,-15 7-44 15,-19 8-218-15</inkml:trace>
  <inkml:trace contextRef="#ctx0" brushRef="#br0" timeOffset="268776.3876">2512 10142 602 0,'-8'14'10'15,"8"-5"-14"-15,2-5-8 16,21 0 10-16,11-4 4 16,15-6 9-16,12-14-3 0,11-6 1 15,16-12 1-15,14-8-1 16,12-10-5-16,11-4 2 15,11-6-3-15,13-4 1 16,9-5 1-16,8-3 3 16,9-3-1-16,5-4 6 15,11-3-5-15,5-6 1 16,3 0-1-16,4 1-6 0,11-2 1 16,3-1-2-16,2 0 3 15,3-1-3-15,5 1 2 0,-3-2-4 0,0 3 2 31,3 4 2-31,-6-3-5 0,-4 1 9 16,1 1 3-16,-5 4-1 16,-2-1 1-16,-9 1 1 15,5 1-4-15,-8 3 2 16,-3 2-1-16,-8 2-3 16,-3-2 2-16,-10 1-4 0,-12 5 0 0,-5-3 1 0,-12 2-2 15,-14 6 0-15,-15 5-1 31,-11 3-2-31,-22 8 3 16,-16 7-12-16,-21 7-37 0,-21 9-51 0,-26 6-101 16</inkml:trace>
  <inkml:trace contextRef="#ctx0" brushRef="#br0" timeOffset="269979.4303">459 9284 550 0,'-5'0'14'0,"-3"0"2"16,6 0 48-16,2 0-26 0,0 2-26 16,5 5-19-16,5 4 8 15,9 4 14-15,1 9-5 16,2 4 0-16,-2 4-4 15,1 8-4-15,1-1 2 16,-3-2-3-16,-6-3 2 0,-2-4-2 16,0-6-1-16,-6-10 1 15,-3-3 1-15,-2-4-3 16,0-7 5-16,-2 0 10 16,-8-14 37-16,-3-8-39 0,-4-9-6 15,-5-2 4-15,-4-6 1 16,1-4-3-16,1 0 0 15,2 0-1-15,-2 1-4 16,8-1-2-16,5 1 2 16,8 2-1-16,3 0 1 15,0 3-7-15,8 3 0 0,9 9 3 16,2 7-1-16,6 4-1 16,-3 9 4-16,5 5-3 15,0 0 1-15,-4 11 0 16,-1 10-1-16,-5 8 0 15,-5 3 2-15,-7 1-1 0,-5 4 3 16,0-4-1-16,-5-4 0 16,-6-3 1-16,-2-7 0 15,3-4 0-15,-1-6 2 16,-2-5 1-16,3-4 2 0,1 0-1 16,1 0-4-16,3-7-1 15,3 4-1-15,2-2-5 16,0 2 0-16,11 2-4 15,5 1 3-15,9 0 6 16,3 1-1-16,6 9 0 16,7 3 1-16,-6 4-2 15,1 3 0-15,-1-1 3 0,-3 1-1 16,-6-5-3-16,0-1-24 16,-8-3-35-16,-6-8-64 15,-2-3-116-15</inkml:trace>
  <inkml:trace contextRef="#ctx0" brushRef="#br0" timeOffset="270463.7702">971 8824 617 0,'-9'-7'24'0,"0"0"18"15,-1 5 32-15,0 0-35 16,1 2-10-16,1 0-18 16,-4 2-6-16,3 9-6 15,3 7-2-15,-6 1 3 16,5 6-2-16,0 1 1 0,4-1 2 15,1 3-2-15,2-6 0 16,0-2 0-16,3-2-1 16,6-6-1-16,4-2 1 15,1-5-4-15,8-3 4 16,0-2 3-16,2 0 0 0,0 0 5 16,-1 0-2-16,-1 1-2 15,-3 5 2-15,0 2-3 16,-5 3 2-16,-3 6 0 15,-2 2-1-15,-8 4 1 16,-1 4 2-16,0 0-4 0,-8-1 6 16,-9-1-4-16,3-3 0 15,-2-5 1-15,-2-6-16 16,5-7-15-16,3-4-29 16,4-11-59-16,5-15-107 15</inkml:trace>
  <inkml:trace contextRef="#ctx0" brushRef="#br0" timeOffset="270869.9911">1271 8592 693 0,'-21'-7'25'0,"4"5"37"16,1 2-15-16,2 4-29 15,-2 8-5-15,-2 4-7 16,3 4-7-16,1 1 3 0,3 0-3 16,3 1 2-16,7-4-1 15,1-4-4-15,0-2 2 16,8-2 1-16,5-5-3 16,8-2 4-16,1 1 0 15,3 0 0-15,1-3 4 0,-1 3-3 16,2 1 0-16,-3 3 3 15,-7 4 1-15,2-1 0 16,-6 4 1-16,1 5-2 16,-7 0 0-16,-4 3-1 15,-3 0-1-15,0 0 2 0,-7-1-1 16,-8-1 1-16,1-3 0 16,-1-3-2-16,1-5-16 15,1-8-24-15,5-2-23 16,2-23-76-16,5-11-170 15</inkml:trace>
  <inkml:trace contextRef="#ctx0" brushRef="#br0" timeOffset="271104.3835">1545 8461 578 0,'-10'10'193'0,"1"-7"-175"16,5-1 37-16,4-2-22 16,0 0-19-16,11-4-18 15,7-10 1-15,5 0 5 0,4-4 0 16,0-2-6-16,-1 4-30 16,-1 2-24-16,-6 7-46 15,-6 7-63-15,-8 0-205 16</inkml:trace>
  <inkml:trace contextRef="#ctx0" brushRef="#br0" timeOffset="271229.343">1647 8613 456 0,'-1'7'200'0,"1"-7"-147"16,8-3 30-16,7-15-35 16,5-2-17-16,7-6-22 0,2-5-8 15,2-4-37-15,-9-3-154 16</inkml:trace>
  <inkml:trace contextRef="#ctx0" brushRef="#br0" timeOffset="285681.9381">9899 5265 523 0,'-2'-11'32'0,"-3"-1"-5"16,1 2-7-16,3 1 13 0,1 2-11 15,0 1-9-15,0 2 0 16,0 1-11-16,0 3-1 15,3 0-2-15,2 0-3 16,3 0 3-16,3 7-3 16,-3 4 3-16,5 4 2 0,0 3-1 15,0 2 1-15,1 2 4 16,0-1-4-16,-3-2 2 16,-1-1 1-16,3-4 2 15,-4-1-2-15,3-2 0 16,0-6-1-16,-2-3-1 0,4-2 2 15,1-6 23-15,2-14 11 16,9-7-5-16,4-11-9 16,6-7-6-16,6-10-8 15,4-9-2-15,7-2 1 16,4-5-4-16,4-2 2 16,2-2-1-16,3 3-2 15,1 3 2-15,-6 6-1 0,0 5-4 16,-11 9 0-16,-2 6 0 15,-7 11 0-15,-7 9 0 16,-7 9-2-16,-7 5 0 16,-5 7 2-16,1 2-31 0,-5 4-31 15,-5-1-94-15,-6-3-351 16</inkml:trace>
  <inkml:trace contextRef="#ctx0" brushRef="#br0" timeOffset="297915.5724">25205 11469 300 0,'0'-4'274'0,"-5"1"-250"16,-2 0 32-16,5-1 4 0,0 0-7 15,1 2-24-15,1 0-11 16,0-1-5-16,8-2-5 16,6-4-3-16,3-4 2 15,7-3-2-15,4-4-3 16,5-1 0-16,-1 0 0 0,0-1-4 15,0 4-18-15,-5 4-24 16,-5 5-39-16,-8 6-58 16,-12 3-193-16</inkml:trace>
  <inkml:trace contextRef="#ctx0" brushRef="#br0" timeOffset="298103.0401">25217 11585 576 0,'-6'7'47'0,"6"-7"27"16,9-10-8-16,20-12-35 16,10-7 6-16,12-10-13 0,8-6-10 15,7-1-5-15,-3 0-6 16,-5 6-1-16,-10 8-11 16,-10 9-47-16,-14 9-111 15,-10 5-144-15</inkml:trace>
  <inkml:trace contextRef="#ctx0" brushRef="#br0" timeOffset="299274.9732">20817 5465 483 0,'0'-4'19'0,"0"1"12"16,-2-1 21-16,0 3-9 16,1-3-10-16,1 4-4 15,0-2-3-15,0 2-4 16,0 0-11-16,0 7-14 0,3 6-1 15,2 5 4-15,4 5 2 16,3 4 2-16,0 3 5 16,3-2 2-16,0 1 4 15,0-2-3-15,4-4 0 16,-2-7-4-16,4-4 2 0,-1-7-4 16,5-5 6-16,2-15 6 15,6-20 8-15,4-16-6 16,12-21-3-16,7-15-6 15,10-16-1-15,7-16-3 16,10-10-2-16,7-10 0 16,5-2-2-16,5 2 3 0,-1 1-5 15,1 14 1-15,-8 10 2 16,-6 11-3-16,-11 14 3 16,-11 9-2-16,-11 15-2 15,-7 9 2-15,-12 13-1 0,-6 11-2 16,-6 11-12-16,-6 10-31 15,-7 8-31-15,-8 3-107 16,-1 0-410-16</inkml:trace>
  <inkml:trace contextRef="#ctx0" brushRef="#br0" timeOffset="307274.3877">8055 8774 511 0,'0'3'68'0,"0"-1"-41"16,0 0 20-16,-1-2 11 0,-2 2-23 15,3-2-14-15,0 0 1 16,0 0-1-16,8-13-6 16,6-10 4-16,8-13 1 15,10-8-5-15,4-15-9 0,11-11 0 16,1-5-6-16,2-1 1 16,-2 4-1-16,-1 4 4 15,-9 15-5-15,-4 10-11 16,-12 14-10-16,-8 17-26 15,-8 12-36-15,-6 7-47 16,-3 16-66-16</inkml:trace>
  <inkml:trace contextRef="#ctx0" brushRef="#br0" timeOffset="307586.8229">8086 9043 551 0,'-11'27'27'0,"7"-15"-4"16,4-8 26-16,4-6 2 0,14-21 12 15,9-13-12-15,9-15-21 16,8-12-12-16,10-13-1 16,6-6-6-16,1-4-8 15,0-2 1-15,-2 6-2 16,-9 9-1-16,-5 9 0 15,-7 12 1-15,-8 13-1 0,-8 10 0 16,-8 13-1-16,-4 6 0 16,-5 4-1-16,-3 6-3 15,1 2-3-15,-1 10 1 16,-2 6-6-16,0 9-10 16,0 3-18-16,-2 6-44 15,-10 0-90-15</inkml:trace>
  <inkml:trace contextRef="#ctx0" brushRef="#br0" timeOffset="314586.4341">15284 9134 142 0,'0'0'61'16,"0"0"0"-16,0 0-9 15,0 0-27-15,0 0-9 16,0 0-15-16,0 0-1 0,0 0 0 15,0 0 1-15,0 0 6 16,0 0 24-16,0 0 34 16,0 0-8-16,-2-2-17 15,2 1-5-15,-1-1-8 16,-1 2 2-16,2 0-10 16,0 0-5-16,0 0-8 0,0 2-4 15,7 7-13-15,6 8 10 16,4 5 7-16,5 6 7 15,2 5-1-15,1 6 5 16,1 0-1-16,-1 4-7 16,-1-6-2-16,-4 3-5 15,-4-7 0-15,-1-1 2 0,-5-5-10 16,-3-7-50 0,-2-12-88-16,-5-8-393 0</inkml:trace>
  <inkml:trace contextRef="#ctx0" brushRef="#br0" timeOffset="315117.6568">16321 8369 41 0,'0'-13'372'16,"0"3"-329"-16,0-3 31 15,0 2-22-15,0 3 1 16,0-2-3-16,0 5-17 15,0 3-2-15,0 1-9 16,0 1-6-16,3 0-10 16,4 5-9-16,4 13-1 0,3 9 6 15,5 6 3-15,2 14 0 16,6 4-1-16,-2 5-2 16,4 1 0-16,0-4 1 15,1-3-24-15,-1-12-49 0,-4-11-78 16,-1-16-359-16</inkml:trace>
  <inkml:trace contextRef="#ctx0" brushRef="#br0" timeOffset="315680.1048">18277 7575 265 0,'-1'-5'95'16,"1"-4"-36"-16,0-3 5 15,0 1-12-15,0 2-4 16,0 0 0-16,0 3 14 16,0 1-12-16,0 5-7 15,0 0-20-15,1 0-19 0,4 13-7 16,0 4 1-16,0 8 3 15,6 6 1-15,2 5-1 16,2-3 1-16,7-1-9 16,7-4-47-16,0-14-81 15,1-10-260-15</inkml:trace>
  <inkml:trace contextRef="#ctx0" brushRef="#br0" timeOffset="316164.4397">19779 7020 531 0,'0'-3'48'0,"0"-4"-10"0,1 1 6 16,7 5-16-16,3 1 9 15,-1 0-21-15,2 3-8 16,2 9 1-16,2 8 2 15,0 9-1-15,-1 3-7 16,-1 7 0-16,-2 4-1 0,3-4-23 16,-5-5-74-1,3-16-80-15</inkml:trace>
  <inkml:trace contextRef="#ctx0" brushRef="#br0" timeOffset="316695.659">21294 6177 368 0,'0'-6'62'0,"0"0"-8"0,0 0 12 16,0 0-24-16,0 3 3 15,3 1-18-15,-3 2-8 16,5 0-8-16,0 0-4 15,2 13 3-15,4 3 5 16,4 9 7-16,0 5-11 0,2 8-8 16,1 4 2-16,0 3-3 15,0-2-31-15,-1-5-56 16,2-14-56-16,-2-13-305 16</inkml:trace>
  <inkml:trace contextRef="#ctx0" brushRef="#br0" timeOffset="317164.4161">22278 5595 490 0,'0'-7'43'0,"0"0"31"0,0 0-21 16,0 1-10-16,0 3-2 16,0 3-14-16,5 0-16 15,2 0-8-15,1 12-5 16,4 8 0-16,5 5 2 15,1 8 3-15,0 5-3 0,2 3 2 16,-3-2-8-16,3-3-52 16,-3-11-62-16,2-9-101 15</inkml:trace>
  <inkml:trace contextRef="#ctx0" brushRef="#br0" timeOffset="317539.3483">23056 5103 589 0,'0'0'81'0,"0"0"-41"0,0 0 12 15,0 0-39-15,6 5-14 16,6 7-1-16,3 0 2 15,0 9 2-15,4 5-1 16,-4 6 1-16,0 6-31 16,-4-2-86-16,-10-6-145 15</inkml:trace>
  <inkml:trace contextRef="#ctx0" brushRef="#br0" timeOffset="318242.4605">8726 7511 460 0,'-5'-5'27'0,"-2"-2"-6"16,7-1 47-16,0-1-26 16,9-5-5-16,13-3-12 15,5-10 4-15,12-7 1 16,6-4-9-16,5-3-11 16,4-3-6-16,-2-1-4 15,0 4 2-15,-7 9-36 0,-11 11-36 16,-12 11-43-16,-18 10-97 15</inkml:trace>
  <inkml:trace contextRef="#ctx0" brushRef="#br0" timeOffset="318383.033">8902 7497 224 0,'-20'25'370'16,"12"-18"-310"-16,8-7 12 16,18-22-22-16,19-8 8 15,16-18-33-15,13-7-19 16,9-12-4-16,6-7-44 0,-4-7-240 15</inkml:trace>
  <inkml:trace contextRef="#ctx0" brushRef="#br0" timeOffset="323429.709">18201 15042 499 0,'-4'2'77'0,"1"-2"4"0,1 0-10 16,2 0-27-16,0 0-15 16,0-2-14-16,5-6-5 15,6 0-5-15,5-3 8 16,3-3-2-16,3-1-4 0,2-1-2 15,3 0-3-15,-2-1-3 16,3 0 3-16,-5 1-27 16,1 4-30-16,-4-1-51 15,-8 4-49-15,-6 4-179 16</inkml:trace>
  <inkml:trace contextRef="#ctx0" brushRef="#br0" timeOffset="323617.2148">18287 15133 575 0,'-2'10'52'0,"2"-8"17"0,4-2-20 15,18-12-2-15,4-10 3 16,12-5-30-16,1-5-6 16,4-1-9-16,-1-2-4 15,-3 7-1-15,-3 3-16 16,-4 6-31-16,-6 2-85 0,-8 3-133 15</inkml:trace>
  <inkml:trace contextRef="#ctx0" brushRef="#br0" timeOffset="327945.0617">16906 15855 495 0,'0'6'35'0,"0"-5"-4"15,0 1 22-15,0-2-23 16,2 0-21-16,6 0 7 15,6-2 4-15,5-5-7 16,-3-2-3-16,2-1-8 16,2-3 1-16,-4 4-1 15,0 0-46-15,-3 2-51 0,-4 5-53 16,-7 2-149-16</inkml:trace>
  <inkml:trace contextRef="#ctx0" brushRef="#br0" timeOffset="328085.6213">17004 15922 505 0,'-6'10'44'0,"-1"-1"-5"16,-1-4 14-16,8-3-8 16,0-2-2-16,6-9-12 15,8-5-8-15,6-4-6 16,9-5-13-16,1-4-2 16,6 2-51-16,-6-2-112 0,3-3-307 15</inkml:trace>
  <inkml:trace contextRef="#ctx0" brushRef="#br0" timeOffset="358506.1444">10362 17309 451 0,'-7'2'38'16,"2"-1"-2"-16,1 1 36 15,3-2-26-15,-3 2-7 0,4-2-1 16,0 0-7-16,0 0-12 16,0 0-9-16,4 0-8 15,4-8 3-15,5-3 0 16,3-4-2-16,4-3 0 16,-1-1-2-16,3-4 0 0,0 3 1 15,-3 0-6-15,-1 6-46 16,-7 4-36-16,-3 6-57 15,-5 4-159-15</inkml:trace>
  <inkml:trace contextRef="#ctx0" brushRef="#br0" timeOffset="358646.7498">10490 17384 535 0,'0'6'45'0,"4"-6"2"15,10-23 35-15,6-3-28 16,3-7-27-16,6-8-21 15,3-1-4-15,-1 1-8 0,-8 5-112 16,-9 1-223-16</inkml:trace>
  <inkml:trace contextRef="#ctx0" brushRef="#br0" timeOffset="360959.0662">1138 10094 444 0,'-9'7'7'0,"0"-3"-6"16,3-4 48-16,1 1 11 0,3-1-22 15,1 0-6-15,1 0-9 16,0 0-7-16,0 0-2 16,0 0-4-16,0-1-4 15,1-7 2-15,8-4 14 16,4-8 5-16,6-8-7 0,3-6-8 15,7-9-4-15,2-5-3 16,1-4-6-16,4-1 3 16,-4 3-3-16,0 3 1 15,0 8 3-15,-6 7-21 16,-4 8-30-16,-8 10-43 16,-9 9-49-16,-5 5-148 0</inkml:trace>
  <inkml:trace contextRef="#ctx0" brushRef="#br0" timeOffset="361224.6818">1230 10163 394 0,'0'0'233'0,"1"-2"-224"0,1-10 7 15,7-6 15-15,6-5-3 16,2-6 8-16,7-6-18 16,1-3-15-16,5-6-1 15,-1 5-2-15,2-2 2 16,-2 4-3-16,-4 11-11 0,-2 4-47 16,-7 10-46-16,-4 7-84 15</inkml:trace>
  <inkml:trace contextRef="#ctx0" brushRef="#br0" timeOffset="365208.9762">5074 11066 607 0,'0'-5'27'0,"0"-12"29"0,0 10 2 16,0 4-27-16,4 3-18 15,4 0-8-15,9 9-1 16,4 9 2-16,1 4 9 15,5 11-2-15,2 0-2 16,-4 7-4-16,-4-3-5 0,-4 1 1 16,-5-3-1-16,1-8-2 15,-8-5-17-15,-1-11-13 16,-3-10-35-16,-1-1-67 16,-1-12-133-16</inkml:trace>
  <inkml:trace contextRef="#ctx0" brushRef="#br0" timeOffset="365396.4554">4891 11086 662 0,'-30'8'33'0,"4"-4"29"0,12-4-4 16,12 0-22-16,2-4-1 15,18-14-29-15,13-3-7 16,8-4 1-16,10-4 0 15,5 1 1-15,-1 1-33 16,3 6-32-16,-9 0-74 0,-1 1-177 16</inkml:trace>
  <inkml:trace contextRef="#ctx0" brushRef="#br0" timeOffset="365755.7932">5566 10718 682 0,'-16'4'35'16,"-5"4"1"-16,1 5 9 16,-4 6-24-16,2 8 2 15,3 0-12-15,3 3-3 0,2 0-4 16,4 1-2-16,5-2 1 16,5-7-5-16,0-4 4 15,9-3-2-15,11-10-5 16,1-5 4-16,7 0 4 15,6-2-5-15,-2-6 6 0,0-2-2 16,-3 3-2 0,-2 6 1-16,-5 1-1 0,-5 1 0 15,-2 12 13-15,-5 4 1 16,-3 7-4-16,-5 2-2 16,-2 6-4-16,-2 3-1 15,-11-3-1-15,-4-4 0 0,-2-5-2 16,-1-4-19-16,1-14-26 15,4-5-40-15,3-22-190 16</inkml:trace>
  <inkml:trace contextRef="#ctx0" brushRef="#br0" timeOffset="366240.1198">6057 10435 505 0,'-17'0'175'0,"0"0"-135"0,-3 0 22 16,1 1-33-16,2 9 0 16,-2 0-14-16,7 6-6 15,1 2-8-15,6 3-2 0,5 3 1 16,0-2-2-16,11-1 2 16,5-2-2-16,7-3 0 15,6-4 0-15,5-3 2 16,2-6-1-16,0 2 2 15,1-1-1-15,-2-3-1 0,-7 4 4 16,-3 1-2-16,-8 8 8 16,-7-2 2-16,-6 6-4 15,-4 2 0-15,-4 4 0 16,-11 2 0-16,-7-1-1 16,-4-3-4-16,-1 2 0 0,2-6-2 15,1-6-29-15,4-6-36 16,9-6-62-16,5-8-206 15</inkml:trace>
  <inkml:trace contextRef="#ctx0" brushRef="#br0" timeOffset="366521.3471">6674 10711 508 0,'-27'9'87'16,"7"-5"14"-16,8-4-13 16,12-8-26-16,3-12-16 0,23-14-39 15,11 0-5-15,12-10 1 16,4 3-4-16,7 0-3 15,-4 4-69-15,-4 3-110 16,-6 2-292-16</inkml:trace>
  <inkml:trace contextRef="#ctx0" brushRef="#br0" timeOffset="367177.5439">7075 9989 743 0,'0'0'9'0,"7"0"-7"15,15 0-5-15,5 6 4 16,8 9 6-16,5 6 3 16,1 11-1-16,1 4-5 0,-7 9 2 15,-6 3-4-15,-8-4 0 16,-8-2-11-16,-8-10-3 16,-5-13 9-16,-5-10 4 15,-8-9 5-15,-4-14 17 0,-5-13-8 16,-5-12-3-16,-6-9 11 15,5-9 1-15,-3-6-11 16,7-3-6-16,4 4-4 16,11 3-3-16,9 3 0 15,3 12-4-15,16 8 0 16,5 8 3-16,5 8-2 0,0 6 1 16,-2 10 0-16,2 4 0 15,-9 7-1-15,-1 13 3 16,-7 10-2-16,-6 4 2 15,-6 7 0-15,-8 2 2 16,-9 2 1-16,-3-3-1 16,-6-6-1-16,4-7 2 0,3-10-1 15,6-6-1-15,5-10 1 16,6-3 3-16,2-3 3 16,5-6-7-16,12-3-6 15,6 2 2-15,10 4 1 0,1 2-2 16,5 4 3-16,2 4 0 15,-1 6 1-15,-1 6 1 16,-1 0-9-16,-3-2-24 16,-6 1-28-16,-3-10-61 15,-5-5-56-15,-1-3-207 0</inkml:trace>
  <inkml:trace contextRef="#ctx0" brushRef="#br0" timeOffset="367536.9279">7874 9532 578 0,'-20'-2'176'16,"-6"2"-146"-16,3 0 2 16,0 14-20-16,-2 5 6 0,1 5-14 15,4 4-3-15,8 1-1 16,3-2 0-16,9-2 0 15,0-4-2-15,13-5 2 16,8-7 0-16,8-1-3 16,9-8 4-16,-1 0 2 0,3 0 0 15,0-6-2-15,-6 2 1 16,-6 3-3-16,-7 1 1 16,-8 0 3-16,-2 12 2 15,-9 6 1-15,-2 2-1 16,-2 8 0-16,-14 2 0 15,-2 3-2-15,-3-3-1 0,1-8 0 16,2-9-28-16,5-9-23 16,6-9-60-16,7-22-173 15</inkml:trace>
  <inkml:trace contextRef="#ctx0" brushRef="#br0" timeOffset="367927.4915">8290 9288 704 0,'-12'-6'79'15,"-3"6"-17"-15,-2 0-37 16,-4 11-2-16,1 7-14 16,-1 5-4-16,3 6 3 15,2-2-2-15,5 4-3 16,6-2-2-16,5-4-1 15,0-2 0-15,13-3-1 16,8-6-1-16,9-3 1 0,4-6 2 16,7-3 1-16,0-2 0 15,-2 0 1-15,-2 0-1 16,-3 0 6-16,-8 0 1 16,-5 0 0-16,-2 5 4 0,-10 3-5 15,-3 5 1-15,-6 5-3 16,-1 6-3-16,-15 4 2 15,-13 8-1-15,-9 3-3 16,-8 5 3-16,-8 1-28 16,-2-2-27-16,-5-7-66 0,4-13-459 15</inkml:trace>
  <inkml:trace contextRef="#ctx0" brushRef="#br0" timeOffset="376412.8355">22604 5290 522 0,'0'2'43'0,"0"-2"-10"0,0 0 22 16,0 0-20-16,0 0 6 16,0-7 2-16,0-5-10 15,-4-8-3-15,1-7-3 16,-3-14-7-16,4-15-2 16,2-21-3-16,2-29-6 0,16-26-4 15,7-34-4-15,14-26-1 16,16-19 0-16,14-10 0 15,21 0-1-15,15 6 3 16,13 16-5-16,12 17-1 16,6 21 5-16,-7 20-2 15,-5 20 1-15,-14 19 0 0,-17 22-2 16,-16 14 1-16,-20 18 1 16,-10 16 0-16,-16 10 0 15,-10 10 0-15,-8 6-2 16,-8 6 1-16,-1 0-2 15,-4 0-2-15,0 0-5 0,1 0-26 16,-1 4-6-16,0 0-21 16,0-4-71-16,-6 0-155 15</inkml:trace>
  <inkml:trace contextRef="#ctx0" brushRef="#br0" timeOffset="377366.0599">23001 2957 529 0,'0'-9'12'0,"0"-1"25"15,0 2 21-15,0 3-11 0,0 1-12 16,0 3-3-16,0 1-12 15,0 0-17-15,0 7-15 16,5 12 5-16,0 6 5 16,2 13 3-16,3 8-1 15,-3 2-1-15,-2 6 2 0,2-2-1 16,1-4 1-16,-3-4 0 16,-2-6-1-16,1-4 0 15,-1-8 2-15,3-4-2 16,-3-4 2-16,3-9 1 15,3-4 3-15,3-5-1 16,5-7 11-16,8-11 12 0,9-9-11 16,7-7-12-16,4-7 0 15,7 0-2-15,-1 2-2 16,-4 2 2-16,-8 6-2 16,-7 8-1-16,-6 7 0 15,-9 10-10-15,-4 6-81 0,-9 0-118 16,-4 2-278-16</inkml:trace>
  <inkml:trace contextRef="#ctx0" brushRef="#br0" timeOffset="377506.6337">23638 3235 221 0,'2'4'502'0,"-2"-4"-458"15,0 0-19-15,0 4-17 16,0 1-14-16,-10-2-86 15,0-1-111-15</inkml:trace>
  <inkml:trace contextRef="#ctx0" brushRef="#br0" timeOffset="381569.1938">8867 8669 529 0,'0'0'17'0,"0"0"-12"16,3 1 0-16,1 1 5 0,1 3 2 15,0 3 5-15,5 2 4 16,-3 1 4-16,1 0 10 16,0 1-1-16,1 1-1 15,-2-1-6-15,2 1-12 0,2-5-2 16,-2 4-4-16,1-6 0 16,2-2 1-16,3-4 1 15,4-2 5-15,4-18 6 16,8-6-1-16,4-12-6 15,8-10-5-15,8-9-2 16,8-11-1-16,4-1-2 16,2-6 0-16,1 0 3 0,0 2-1 15,0-2-3-15,-5 7 0 16,-3 7-2-16,-4 5 1 16,-8 6-2-16,-4 9 1 15,-8 6 4-15,-7 8-3 0,-9 10 1 16,-3 4 3-16,-7 6-2 15,-2 3-1-15,-3 1-3 16,0 3 1-16,2 0-4 16,0 0 1-16,0 7-2 0,1 6-9 15,-3 5-32-15,-3-2-35 16,-7-9-141-16</inkml:trace>
  <inkml:trace contextRef="#ctx0" brushRef="#br0" timeOffset="386334.4668">5402 11753 467 0,'-7'-4'24'0,"-1"2"11"0,1 2 22 16,-1 0-8-16,-1 0-7 16,2 6 0-16,0 1-8 15,2 2-8-15,0 0-8 16,4-1-1-16,1 0-7 16,0-3 2-16,0-1 1 0,13-4-4 15,6 0 5-15,12-13 6 16,11-10-4-16,15-9-1 15,13-16-1-15,13-7-7 16,12-13 1-16,9-9-2 16,13-1-3-16,6-6 1 15,10-4-3-15,11-1 0 0,10-2 1 16,10 0-3-16,8-4 2 16,4-2-1-16,5 2 0 15,6 2 1-15,-2 6 2 16,-7-1 1-16,-6 8 3 0,-5 5 2 15,-13 4-4-15,-13 7 0 16,-21 8-1-16,-19 10-2 16,-23 8 1-16,-24 12-4 15,-18 6 3-15,-19 13-18 16,-17 7-31-16,-7 0-20 16,-24 12-73-16,-13 6-201 0</inkml:trace>
  <inkml:trace contextRef="#ctx0" brushRef="#br0" timeOffset="386756.3468">7105 11309 640 0,'-3'1'69'0,"3"4"-19"16,0 6-37-16,5 7-1 16,5 7 15-16,7 11 6 15,0 5-8-15,0 9-3 0,2 5-5 16,1-3-9-16,-3-2-3 16,-5-7-1-16,0-10-4 15,-4-11 3-15,-1-8-2 16,-3-12-17-16,-3-2-29 0,-1-20-40 15,-1-5-103-15</inkml:trace>
  <inkml:trace contextRef="#ctx0" brushRef="#br0" timeOffset="386959.4298">6897 11430 482 0,'-12'0'281'16,"2"0"-230"-16,10-16-1 15,5-7-36-15,17-6 5 0,10-7-6 16,12-1-7-16,7-4-2 16,10 1-4-16,2 7 1 15,2 6-26-15,-2 4-33 16,-2 6-36-16,-5 5-72 16,-9 2-203-16</inkml:trace>
  <inkml:trace contextRef="#ctx0" brushRef="#br0" timeOffset="387318.7702">7681 11026 315 0,'-2'-7'357'15,"-8"0"-281"-15,-9 2-2 16,6 5-48-16,-9 0-2 0,-1 11-19 16,-2 7-1-16,-1 7-4 15,1 5 3-15,5 0 1 16,4 0-4-16,3-1 0 15,10-4 1-15,3-4-2 16,0-1 0-16,9-6 0 0,7-5 1 16,8-3 3-16,3-5-1 15,5-1-2-15,0 0 3 16,2 0 0-16,-3 0-1 16,-4 0 0-16,-5 0-3 0,-7 0 1 15,-1 11 4-15,-7 3 0 16,-6 4 0-16,-1 4 2 15,0 1 0-15,-11 2-3 16,-3 0 0-16,-3-4 0 16,3-3-1-16,0-6-22 15,3-6-27-15,2-6-24 16,4-20-111-16,5-14-399 0</inkml:trace>
  <inkml:trace contextRef="#ctx0" brushRef="#br0" timeOffset="387756.2358">8278 10696 739 0,'-19'-7'31'15,"-4"4"18"-15,0 3-14 16,0 11-6-16,-4 6-9 15,1 5-11-15,3 3-4 16,4 1 0-16,2-1 1 16,5 0-5-16,5-4 0 0,5-3 0 15,2 0-3-15,2-4 1 16,10-3-1-16,5-1 1 16,4-5 4-16,4 0 0 15,0-1-1-15,2-1 0 16,0 0-1-16,-1 3-3 15,-2 1 5-15,0 0-3 0,-4 2 3 16,-5 4-1-16,2 1 3 16,-5 2-2-16,-3 4 4 15,-7 3-5-15,-2 0 4 16,-4 2-2-16,-10 0 1 16,-11 0-1-16,-4 2-2 0,-5-2 0 15,-4-2 0-15,-2-3-3 16,-2-4-31-16,1-13-37 15,-3-3-186-15</inkml:trace>
  <inkml:trace contextRef="#ctx0" brushRef="#br0" timeOffset="397974.5961">9079 9306 177 0,'0'0'-10'0,"0"0"-30"15,0 0 10-15,0 0 22 0,0 0-26 16</inkml:trace>
  <inkml:trace contextRef="#ctx0" brushRef="#br0" timeOffset="398443.2769">9079 9306 89 0,'0'-13'92'0,"-2"13"-39"16,-3 0-5-16,2-3-14 15,-2 3-11-15,3 0-5 0,-3 0 12 16,1-1 12-16,1 1 1 16,1 0 8-16,-1-1-6 15,1-1-7-15,0 2-4 16,-2-2-1-16,2 0-6 15,2 2-5-15,-2 0-11 16,2 0-5-16,0 0-4 0,0 0 0 16,0 0 0-16,0 0-2 15,0 0 0-15,0 0 3 16,0 6 4-16,0 2-1 16,4 6 4-16,2-2-1 15,1 5 0-15,2 0 0 0,1-2 2 16,1 0-3-16,0-7 4 15,5-1-2-15,2-7 2 16,4 0 6-16,3-19 4 16,11-15 8-16,5-13-2 15,8-11-11-15,5-8-6 16,2-4-3-16,2 1-3 0,0 1 3 16,-3 4-3-16,-4 7 1 15,-5 3-1-15,-4 6 0 16,-3 5-5-16,-5 8 2 15,-7 6 0-15,-6 8-2 16,-4 6 0-16,-7 4 0 0,0 8 0 16,-6 3-14-16,-3 0-33 15,-1 9-24-15,0-5-80 16,-13-4-534-16</inkml:trace>
  <inkml:trace contextRef="#ctx0" brushRef="#br0" timeOffset="406255.3157">2625 13130 528 0,'-13'-11'150'15,"-3"-1"-133"-15,2-1 55 0,5 6-7 16,1 3-39-16,6 3-8 15,2 1-2-15,6 10-21 16,14 13-9-16,7 9 14 16,9 11 4-16,5 7-1 0,-1 4 2 15,1-2-4-15,-7-2 0 16,-5-8 0-16,-9-8 0 16,-10-6 1-16,-3-12-2 15,-7-5 1-15,-2-9 3 16,-10-2 11-16,-10-11 9 0,-5-14-12 15,-7-9-6-15,-5-16 0 16,-2-5 2-16,-1-9-7 16,3-4 1-16,5 1-1 15,9-1-1-15,8 8 0 16,6 6 0-16,10 8-3 16,1 8 2-16,12 6 1 0,10 8-4 15,5 8 1-15,7 9 0 16,5 7 0-16,1 2 1 15,1 16 1-15,-3 5 0 16,-4 9 0-16,-7 4 0 16,-9 1 2-16,-6 5 0 0,-10-2-1 15,-2 0 1-15,-7-5 1 16,-13-4-2-16,-1-6 2 16,-6-9 2-16,-2-7 0 15,-1-8 1-15,4-1-3 16,5 0 1-16,5-7-1 0,6-1-3 15,10-3 0-15,1 0 0 16,17 2-4-16,9 4 1 16,7 1 2-16,11 4-1 15,5 8 2-15,4 14-1 16,2 7 1-16,3 7 2 16,-9-1-2-16,-3 1 4 0,-10-8-23 15,-8-6-17-15,-12-11-13 16,-7-9-24-16,-10-4-67 15,0-20-139-15</inkml:trace>
  <inkml:trace contextRef="#ctx0" brushRef="#br0" timeOffset="406630.2808">2628 12417 581 0,'-19'-10'101'16,"1"-6"-43"-16,2 2 29 15,8-4-43-15,8 0-15 16,0-1-12-16,15-1-13 0,10 2-3 16,9 4 1-16,4 1-2 15,1 11 2-15,-2 2-2 16,0 11-2-16,-8 10 2 15,-10 8 0-15,-4 7 0 16,-8 1 0-16,-5 4 0 0,-2-2 0 16,0-4 2-16,-4-7-2 15,1-8 0-15,3-8 2 16,0-12-3-16,3-5 5 16,15-17 1-16,7-11 3 15,9-9-5-15,11-8-2 0,8 2-4 16,3 2-27-16,2 8-50 15,1 8-85-15,-5 10-139 16</inkml:trace>
  <inkml:trace contextRef="#ctx0" brushRef="#br0" timeOffset="406927.3547">3699 12739 579 0,'-2'18'165'0,"-9"-6"-93"15,10-12 6-15,1-3-37 0,10-12-13 16,12-9-23-16,7-9-2 15,6-6-2-15,8-4-1 16,-1 4 2-16,-1 1-25 16,-7 8-18-16,-3 10-25 15,-13 12-51-15,-6 8-114 0</inkml:trace>
  <inkml:trace contextRef="#ctx0" brushRef="#br0" timeOffset="407083.5605">3931 12766 636 0,'0'0'109'0,"7"-8"-9"16,8-11-38-16,12-9-37 16,7-6-13-16,7-6-7 15,-4 1-3-15,6 2 0 16,-8-1-34-16,-9 4-82 16,-8 0-390-16</inkml:trace>
  <inkml:trace contextRef="#ctx0" brushRef="#br0" timeOffset="419098.2925">18601 16302 410 0,'-7'0'67'0,"0"0"8"0,-1-7 4 16,5 0-3-16,-1 0-6 15,-1 1-19-15,3-2-8 16,2 1-11-16,0-1-10 15,0 1-6-15,0-1-4 16,4-4-1-16,6-5-7 0,10-7-2 16,7-2 0-16,4-7-2 15,6-5 2-15,1 1-1 16,2-2-2-16,-2 4 2 16,-8 7-19-16,-3 6-14 15,-8 14-26-15,-9 4-94 0,-7 4-148 16</inkml:trace>
  <inkml:trace contextRef="#ctx0" brushRef="#br0" timeOffset="419379.5576">18632 16390 555 0,'-9'22'61'0,"5"-10"16"16,4-6 4-16,0-6-40 15,18 0-1-15,9-20 0 16,10-9-16-16,9-12-7 0,5-9-2 16,3-6-7-16,-1 0-3 15,-7 6-3-15,-8 6-2 16,-9 15 1-16,-8 8-3 16,-6 12-12-16,-6 9-7 0,-6 0-4 15,-1 14-4-15,-2 5-2 16,0 3-8-16,0-2-35 15,0-2-97-15</inkml:trace>
  <inkml:trace contextRef="#ctx0" brushRef="#br0" timeOffset="449440.7736">19244 15379 573 0,'-5'2'38'0,"0"-2"-27"15,0 0 69-15,3 0-7 16,2 0-46-16,0-6-17 15,4-3-2-15,6-5-2 0,3 0-3 16,2-8 0-16,3-1 0 16,4 1-2-16,1-2-2 15,-4 0-42-15,1 3-67 16,-3 5-62-16,-8 6-300 16</inkml:trace>
  <inkml:trace contextRef="#ctx0" brushRef="#br0" timeOffset="449581.3935">19341 15372 617 0,'-2'3'77'16,"2"-3"-11"-16,9-9-28 0,13-12-4 15,5-9-12-15,7-6-15 16,7-9-5-16,-4-5-53 16,-2-3-155-16</inkml:trace>
  <inkml:trace contextRef="#ctx0" brushRef="#br0" timeOffset="452612.7497">20395 6580 321 0,'0'9'67'0,"0"-6"-29"16,0-3 20-16,1-3 4 16,3-10-10-16,-2-1-11 0,-2-4 3 15,0-5-1-15,0-9 3 16,-9-7-13-16,-1-15-8 15,-7-14-11-15,-4-15-4 16,-6-16-4-16,-4-18-3 0,3-21-2 16,-1-15 0-16,9-11-1 15,13-11 0-15,7-8 0 16,27-7-1-16,16 3 0 16,16 1 1-16,15 1-1 15,10 4 0-15,2 12 2 0,-1 21 0 16,-1 12-2-16,-9 19 0 15,-8 21 1-15,-13 18 0 16,-5 16 0-16,-12 18-1 16,-8 12 1-16,-10 14 0 15,-9 5 0-15,-5 10 1 16,-3 1-4-16,-2 2-3 0,0 0-4 16,0 9-2-16,0 4-11 15,0 5-29-15,-4-1-47 16,-12 3-71-16</inkml:trace>
  <inkml:trace contextRef="#ctx0" brushRef="#br0" timeOffset="453300.1937">19901 5039 540 0,'0'-10'26'0,"0"2"-2"16,0 3 9-16,3 1-3 16,4 2-17-16,-2 2-6 15,5 0-6-15,2 10-3 16,7 5 5-16,1 9 4 0,2 4 9 16,6 8-4-16,-1 1-7 15,0 1 2-15,1-7-3 16,3 0-4-16,-1-12 3 15,1-8 1-15,1-9 2 0,2-4 1 16,0-17 8-16,0-14 0 16,0-7-4-16,1-12-2 15,1-5 2-15,0-4-1 16,-2 3-4-16,0-2-2 16,-7 12-2-16,0 7-1 0,-10 12-2 15,-3 10 2-15,-6 6-15 16,-1 8-10-16,-3 3-18 15,0 2 5-15,1 0 11 16,-1 7-5-16,1 3-8 16,-2-3 10-16,1 1 25 0,-1 1 2 15,-1-1-68-15,-2-3-36 16</inkml:trace>
  <inkml:trace contextRef="#ctx0" brushRef="#br0" timeOffset="455378.6875">19138 14286 606 0,'-7'7'37'16,"-2"-2"3"-16,4 0 38 16,1-1-35-16,2 0-22 15,2-2-10-15,2-2 11 16,10 0-26-16,7-13 15 0,3-5 2 16,7-5-7-16,3-6-5 15,4-1-2-15,3-2-18 16,-5 3-38-16,-7 6-50 15,-6 9-74-15,-10 8-325 16</inkml:trace>
  <inkml:trace contextRef="#ctx0" brushRef="#br0" timeOffset="455519.3066">19281 14355 129 0,'-13'31'541'16,"1"-14"-485"-16,9-10 18 15,3-7-33-15,15-16-18 0,12-12 2 16,8-10-16-16,8-4-5 15,8-7-3-15,0 3-10 16,-2 0-65-16,-8 1-149 16</inkml:trace>
  <inkml:trace contextRef="#ctx0" brushRef="#br0" timeOffset="457425.5439">9376 5977 315 0,'-2'0'51'0,"-1"0"12"15,1 0 13-15,0 0-14 16,1 0-12-16,-1 0-5 0,2 0-3 16,-2 0-3-16,2 0-8 15,0 0-6-15,-2 0-2 16,2 0-3-16,0 0 2 16,0-7-8-16,7-4-7 15,8-5-3-15,4-6-2 16,7-6 0-16,4-6 1 0,4-5-4 15,-1 0 1-15,-1 0 0 16,0 4-26-16,-7 10-18 16,-6 6-41-16,-9 13-82 15,-10 6-204-15</inkml:trace>
  <inkml:trace contextRef="#ctx0" brushRef="#br0" timeOffset="457863.0091">9462 6077 291 0,'-3'6'138'0,"-2"-3"-83"16,3 0 35-16,2-1-32 15,0-2 9-15,0 0-13 16,0 0-15-16,0-7-19 16,2 0-5-16,3-2 0 15,2-2-5-15,1-1 2 16,2-2-3-16,1-2-4 16,2-1-3-16,1-2 0 0,4-3-4 15,3 3 3-15,1-6 0 16,5-2-2-16,0 0 1 15,4-3 1-15,-3 0-1 16,-1 1-3-16,-4 2-6 0,-5 9-1 16,-5 2 5-16,-6 6 3 15,-1 4 4-15,-5 3 1 16,-1 3-1-16,0 0 2 16,0 0-4-16,0 0-4 15,0 2 2-15,-1 5-20 0,-1-1-32 16,-5 0-75-16,-1-4-135 15</inkml:trace>
  <inkml:trace contextRef="#ctx0" brushRef="#br0" timeOffset="463659.7198">19158 7372 471 0,'-7'-7'52'0,"0"-4"-24"16,1 0 26-16,0-3-2 15,1 0-20-15,2-8-8 16,-4-1 6-16,-3-6-2 16,1-8 3-16,-5-8-5 0,-4-17-9 15,-4-13-2-15,1-19-6 16,-6-23-2-16,0-26 1 16,-2-28 0-16,6-24 1 15,9-29-3-15,12-18-3 16,13-19-3-16,36-8 1 0,23-2-1 15,25-4-2-15,23 6 4 16,20 10-3-16,13 19-2 16,2 20 3-16,-4 22-2 15,-5 29 2-15,-19 30 0 16,-16 26-1-16,-19 28 3 16,-20 22 2-16,-19 21-1 0,-19 18 0 15,-14 12-3-15,-7 6 0 16,-11 6 0-16,0 0 0 15,0 0-2-15,0 6-1 16,-9 3-3-16,-1 1-29 0,-5-5-37 16,-5-5-85-16,-5 0-422 15</inkml:trace>
  <inkml:trace contextRef="#ctx0" brushRef="#br0" timeOffset="466440.8772">7369 8922 166 0,'0'3'150'0,"0"-3"-116"15,0 0 32-15,0 0 4 16,0 0-30-16,-4 0-13 16,1 0 6-16,-2-3-2 15,-1-4 0-15,-2-1-3 0,1 1-2 16,-3 0-2-16,0 1-10 16,-5-2 0-16,-4 3-5 15,2 0-8-15,-7 1 0 16,-3 2 2-16,-5 0-3 0,-4 1 3 15,-3-1-1-15,-3 2 6 16,-2 0 0-16,-5 0-3 16,1 0-3-16,-5 7 0 15,1 5-3-15,-3 1 0 16,-1 3 2-16,2 5-2 0,-3 2 1 16,1 2 0-16,-4 4 1 15,4 3-2-15,-3 6 1 16,-1-1 0-16,1 6-1 15,3-1 0-15,0 5 2 16,0-2-1-16,7-1 0 16,-2 0-1-16,5-1 2 0,0-4-4 15,5-1-2-15,2-4 3 16,-1-4 2-16,4-3 0 16,-1 1 0-16,1-3 0 15,0 2 1-15,-1-4-3 16,7 2 2-16,-2-1 1 0,-1-1-1 15,1 0 0-15,0 2 1 16,-6-2-1-16,1 4-1 16,-3 0 2-16,-1-1-1 15,1 1 1-15,1 0-1 16,-1 1 0-16,1 1 0 0,-2 2-1 16,1 0 0-16,0 4 3 15,1-1-3-15,0 1 0 16,4 3 3-16,3-1-5 15,-1 3 2-15,5-2 1 16,3 4-2-16,2-3 3 16,1 2-1-16,0-1-1 0,6 5 1 15,3-2-2-15,3 1 0 16,3-1 2-16,3 1-1 16,3 2 0-16,1-4 1 15,0 3-1-15,1-4 0 16,3-2 1-16,3-5 0 0,0 0 0 15,-4-5 1-15,5-6-2 16,-4 0 1-16,1-2 1 16,-3-3-2-16,-1 0 2 15,-1 2-1-15,0-1 0 0,0 1 1 16,-1 2-2-16,-1-1 1 16,-2 2 0-16,4 2-1 15,0-2 0-15,0 4-1 16,7 1 0-16,4 4 3 15,2-3-1-15,3 0-1 16,-2-3 2-16,4 0-1 16,-2-5-1-16,5-2 1 0,-1 1-1 15,2-5 1-15,2 0 0 16,1-3-2-16,-1 0 4 16,4-1-2-16,-1-2-3 15,-2-3-2-15,-3 1-1 0,-1-1 1 16,-1-2 5-16,-4-1-1 15,3-1 0-15,2-2 1 16,-2 0-3-16,1 0-4 16,2 0 9-16,5-7-5 15,-3-1 3-15,3 0 1 0,2-3 1 16,1 2-1-16,3-3-1 16,1 2 2-16,2 0 0 15,2-1-2-15,1 0 0 16,5 1 1-16,-3-1-1 0,3 2 0 15,3 0 0 1,0 2 0-16,0 2 0 0,-1 1 2 16,1-1-3-16,-1-2 2 15,3-6-1-15,0-1-2 16,1-7 3-16,2-6-3 16,2-6 0-16,-4-2 6 15,4-2-3-15,-2-3-1 0,0 1 1 16,2-2-2-16,-2 0 4 15,2 0-2-15,-4 1-3 16,6 1 3-16,-4 2 0 16,4-1-3-16,1 6 3 15,0 0-1-15,-1 2 0 0,2 1 1 16,-2 1-2-16,1-3 2 16,-2-1-1-16,-1 1 0 15,2-7 2-15,-2 2-2 16,2 1-2-16,-3-2 3 15,0 2-1-15,-1 5 0 16,-1 3 1-16,2 1-2 0,-3 2 1 16,-3 5 1-16,0-1-1 15,-5 2-1-15,-1 0 2 16,1 0-2-16,-2-1 2 16,-5 0 1-16,1-5 0 0,1-1 2 15,-3 0-3-15,-4-1-1 16,1-3 2-16,-2 4-2 15,0-2-1-15,-3 4 3 16,1 3-4-16,0 2 2 16,-2 2 0-16,-3 2 0 15,0 4 0-15,2-1 0 0,0 2-1 16,1 1 2-16,-4 2-1 16,6-2-1-16,0 1 2 15,0-2-1-15,2 0 0 16,0-3 1-16,1 0-1 0,1-3 1 15,-4-1 0-15,2-2-1 16,-2 0 0-16,-3-2 4 16,-1 1-5-16,-1-6 2 15,0 0 1-15,-6 0-2 16,-1-1 3-16,-3 1-1 0,-2 0 0 16,-2 1 0-16,-4 1 2 15,-3-2 7-15,-1 0 3 16,0 0-3-16,-9 2 1 15,-3-4 0-15,-2 2-3 16,-5 0 0-16,-4 0-3 16,-6-2-2-16,-2 1-1 0,-6-3-2 15,-4-3-1-15,-6 0 0 16,-1-6-1-16,-8-2 3 16,-7-7 0-16,-3-3-1 15,-3-1 0-15,-6-6 1 0,-6 3-2 16,-3-3 2-16,-9 2 1 15,-7 1 3-15,-7 4 1 16,-8 4-2-16,-14 6-3 16,-7 14 1-16,-12 12-4 15,-11 14 0-15,-12 35-15 16,-20 31-25-16,-14 40-65 16,-22 36-156-16</inkml:trace>
  <inkml:trace contextRef="#ctx0" brushRef="#br0" timeOffset="471987.3402">7800 10561 354 0,'0'4'34'16,"0"-1"-31"-16,0 1 2 0,0-1 17 15,0 0 6-15,0-3 9 16,0 0 16-16,-2 0-9 16,0 0-12-16,0 0-7 15,1 0-6-15,-3 0-7 16,1 0-2-16,-2 0-5 0,-3 0-3 16,-1 0-1-16,-1 2 0 15,-4 2 2-15,0 4 3 16,-2-1 4-16,-2-1 2 15,-2 4-1-15,-3-3-4 16,-2 3-1-16,0 0-4 16,-4-2 2-16,-1 3 2 0,-1 0-5 15,-3-1 0-15,4 4 0 16,-3-3-2-16,1 2 2 16,-2-1-1-16,5-1 0 15,-6 0 2-15,8-3-2 16,-2 2 0-16,-2-3 1 0,8 1-1 15,-3 4-1-15,3 0 1 16,2 2-2-16,-1 5 2 16,-2 3 0-16,3 3-1 15,-2 5 1-15,1 4-1 16,-1 2 1-16,-1-1-1 0,0 3-2 16,0-3 1-16,0-1 2 15,-3-1-1-15,2-1 2 16,1-2-1-16,-2-1-1 15,-1-1 2-15,0-3 0 16,2-2-1-16,-4-1 1 0,2-2 0 16,1-3-1-16,-3 0 2 15,2-4-2-15,2 4 1 16,1-5-1-16,1 2 1 16,4 2-3-16,2 0 3 15,3 2-6-15,1 4 6 16,2 1-4-16,3 4 3 15,1 0-2-15,-1 3 1 0,4 2 0 16,3 2 1-16,1 2-1 16,0 1-1-16,0 2 2 15,8 0-2-15,4 4 1 0,3 2 1 16,2-1 0-16,2 4 1 16,3 1-1-16,3-1-1 15,-1-2 2-15,1 0 1 16,-2-3-3-16,0-2 2 15,1-3-2-15,-3-4 2 16,4-4 0-16,2-3-2 16,0-8-1-16,0-6-1 0,4-6 0 15,1-5 2-15,2-1 1 16,0-1 0-16,0-1 2 16,0-3-1-16,3 1-2 0,0 3 1 15,4 0 0 1,3 0 0-16,1 0 1 0,2 0-2 15,-1 3 2-15,1-1-1 16,3 0-1-16,0-2 1 16,2 0 1-16,4 0 0 15,1 0 1-15,4-7-1 0,2-4-1 16,0-1 1-16,-4-5-2 16,1-4-8-16,-3-8 10 15,-4-1-6-15,-4-4 5 16,-3-3 3-16,-4-2-3 15,-4-3-1-15,-1 3 5 0,-3-2-2 16,1 4 4 0,-1-1 1-16,-1 6-2 0,1 0-1 15,-2 4-1-15,2 2-5 16,0 2 4-16,4 2-2 16,0 7 0-16,1-2 0 15,2 3 0-15,3 3 0 0,2 3 0 16,-1-3 0-16,2 2-2 15,-2-4 2-15,1-4 2 16,3-5-2-16,-3-5 1 16,1-8-1-16,-2-5 2 0,0-4-2 15,-4-5 0-15,3 2 2 16,-8-1-5-16,-1-1 1 16,-2 1 0-16,-5 3 1 15,-2 3 2-15,-4 2-1 16,-3 3 2-16,-5 3-2 15,-3 1 0-15,-4 0 3 0,0 1 3 16,-5 0-6-16,-2 1 1 16,0-1 2-16,0 4-4 15,-4 1 3-15,-6 2-2 16,1 2 1-16,-4 1 1 16,-1 2 0-16,-3 1 0 0,-4-1-1 15,-2-1-2-15,-1 2 1 16,-3-2 1-16,-3 3-2 15,-1-1 1-15,-6 2 2 16,1-5-3-16,-6 6 1 16,-1 0 0-16,-1 2-1 0,-3 2 2 15,0 0 1-15,-3 2-2 16,-2 1 2-16,-4-2-2 16,1 3 2-16,-3-2-1 15,-1 2 0-15,0-1-1 16,-2 4 3-16,3-3-3 15,-1 5 0-15,1 0 0 0,-3 0 0 16,2 0 0-16,-1 3 2 16,-3-2 1-16,-1 0 5 15,-4 2 1-15,-4 0-3 16,-5 0 1-16,-6 0 1 0,-4 14 3 16,-8 14-3-1,-15 18-8-15,-18 22-3 0,-24 26-70 16,-35 27-369-16</inkml:trace>
  <inkml:trace contextRef="#ctx0" brushRef="#br0" timeOffset="476877.6174">7705 8637 458 0,'-9'3'14'0,"-2"-1"14"0,2-2 51 15,4 0-14-15,-2 0-1 16,3-4-7-16,4-12-28 16,0-5-9-16,5-13-4 15,19-14 3-15,12-13-6 16,13-18-4-16,17-6 0 0,11-12-1 15,9-8-3-15,11 2-2 16,1-3 2-16,1 5-3 16,-6 5 2-16,-1 6-1 15,-13 14-2-15,-11 10 0 16,-10 11 0-16,-15 10-1 16,-13 15 3-16,-10 7-3 15,-9 8 1-15,-11 10 0 0,0 5-15 16,-14 16-41-16,-12 9-49 15,-9 5-60-15,-6 9-90 16</inkml:trace>
  <inkml:trace contextRef="#ctx0" brushRef="#br0" timeOffset="477315.0767">7679 8064 639 0,'-7'-4'2'0,"0"1"25"16,4 3 33-16,1 0-33 15,2 0-22-15,0 8-14 16,2 12 5-16,5 5 5 16,0 7 2-16,0 8 0 0,-1-1 2 15,1 2-5-15,0-4 3 16,-2-7 10-16,5-3 1 16,0-12 1-16,9-9 4 15,7-6-2-15,10-19 12 16,9-13 0-16,11-12-11 0,3-14-7 15,6-6-6-15,3-4-3 16,-6 4 0-16,-2 4-2 16,-6 6 2-16,-11 15-9 15,-9 10-42-15,-14 10-90 16,-15 8-369-16</inkml:trace>
  <inkml:trace contextRef="#ctx0" brushRef="#br0" timeOffset="506032.8153">10621 5843 432 0,'-9'0'38'16,"0"0"3"-16,0 0 36 16,0-2-9-16,4-1-25 15,1-1-2-15,2 1-8 0,0 1-13 16,2 0-8-16,0 0-6 15,4-1-6-15,9-3 0 16,4-6 5-16,7-4 9 16,6-9-2-16,6-4-6 15,3-6 2-15,3-3-4 0,-1-1-1 16,3 2-2 0,-7 1 0-16,-3 4-1 0,-3 5 1 15,-9 4-2-15,-5 3-11 16,-4 5-10-16,-6 5-15 15,-2-2-15-15,-3 5-12 16,-2-1-8-16,0 3-5 0,-3 0-6 16,-8-1-47-16,0 1-50 15</inkml:trace>
  <inkml:trace contextRef="#ctx0" brushRef="#br0" timeOffset="506345.267">10804 5348 484 0,'-22'0'35'0,"2"0"21"15,6 0 10-15,2 0 3 16,6 0-26-16,3 0-3 16,3-10-16-16,0 0-22 0,13-3-1 15,2 0 0-15,7-1-1 16,5 0 0-16,4 3-1 16,3 4 0-16,0 5 1 15,-2 2 1-15,-1 4 1 16,-4 12-2-16,-5 4 3 15,-7 7-5-15,-3 6 4 0,-7 5 3 16,-5 1 0-16,0 0-2 16,0 2 1-16,-12-5-1 15,5-1-1-15,-1-4 0 16,-4-2-1-16,7-4-12 16,-2-6-31-16,-1-8-48 0,-2-11-133 15</inkml:trace>
  <inkml:trace contextRef="#ctx0" brushRef="#br0" timeOffset="522657.422">8112 13276 49 0,'0'-8'596'0,"0"-6"-592"15,-2 13 8-15,2 1 20 0,0 0-16 16,2 1-14-16,8 10 2 16,4 4 2-16,6 6-1 15,5 0 1-15,-2 3-3 16,2-1-2-16,-1-2 2 15,-4-3-2-15,-6-2 0 0,-4-4-2 16,-6-2 2-16,-4-4 4 16,0-2 1-16,-16-4 25 15,-4 0 4-15,-6-12-15 16,-5-6 1-16,-4-8 0 16,-1-9-2-16,2-6-4 0,4 0-10 15,4-5-3 1,9 1 1-16,6 4-3 0,9 2 0 15,2 4 0-15,10-2-3 16,7 7 1-16,5 5 1 16,5 5-1-16,0 6 0 15,0 9 1-15,-1 5-1 0,-4 5-1 16,0 11 1-16,-7 7 0 16,-1 4 3-16,-7 3-1 15,-4 3 2-15,-3-1 0 16,0 0-1-16,-7-4 2 15,-6-4-1-15,-1-10 0 0,0-6 3 16,-1-8 0-16,3 0-1 16,1-15-2-16,4-6-2 15,3-3-2-15,4 1 5 16,0-2-3-16,4 5 3 16,8 4-1-16,6 4 0 15,4 8-1-15,3 4-1 0,6 0-1 16,3 7 1-16,2 10 1 15,-1 1-1-15,1 4 0 16,0-2-32-16,-4-2-31 16,-7-9-58-16,-6-7-115 0</inkml:trace>
  <inkml:trace contextRef="#ctx0" brushRef="#br0" timeOffset="523157.3899">8170 12680 605 0,'-13'-13'44'0,"6"-4"31"16,4-5-31-16,3-1-13 15,0-2-11-15,2 0-8 16,8 4-5-16,6 4-2 0,0 9-1 15,6 4-2-15,-3 4 0 16,5 7-2-16,-4 11-1 16,-4 4 4-16,-1 5 2 15,-3 1 3-15,-5 2-1 0,2-1-4 16,-3-4 0-16,-1-5-1 16,0-6-1-16,0-7-1 15,1-7 1-15,5-5 1 16,3-15 4-16,4-7-3 15,6-7-1-15,5-7 0 16,8-5-5-16,4-1-22 16,6 2-23-16,1 0-119 0,1 3-131 15</inkml:trace>
  <inkml:trace contextRef="#ctx0" brushRef="#br0" timeOffset="523672.9589">8969 12587 611 0,'-7'11'54'0,"0"-4"7"15,5-3-10-15,2-1-20 16,0-3-3-16,9 0-22 15,9-11 7-15,8-8 1 0,9-6-2 16,1-9-8-16,5-4-3 16,0-4-4-16,-1-3-12 15,-6 1-13-15,-5 1-10 16,-10 5-7-16,-6 6-9 16,-13 11 6-16,-2 6 27 15,-18 10 16-15,-7 5 3 0,-3 7 11 16,-4 11 9-16,-2 4 9 15,2 1 1-15,2-2 6 16,5-3-3-16,7-5-6 16,4-8-2-16,9-3-6 15,7-2 0-15,7-15-13 0,12-5-6 16,8-4 2-16,9-6 2 16,6 2-4-16,4 2 5 15,-4 6 3-15,-1 9-2 16,-7 8-2-16,-4 5 0 15,-4 21-4-15,-9 9 2 0,-7 9 1 16,-5 3-3-16,-3 3-25 16,-2-4-40-16,-2-11-75 15,-7-11-201-15</inkml:trace>
  <inkml:trace contextRef="#ctx0" brushRef="#br0" timeOffset="524157.3252">9859 11249 627 0,'-13'-10'56'15,"1"2"20"-15,7 3-8 16,1 4-19-16,4 1-19 16,0 0-18-16,13 3-8 15,5 12-4-15,7 6 5 0,4 7 5 16,7 10-2-16,1 7 0 15,3 6-2-15,-4-1-4 16,-2 2 0-16,-1-4-1 16,-6-10-48-16,-15-15-91 15</inkml:trace>
  <inkml:trace contextRef="#ctx0" brushRef="#br0" timeOffset="541547.4077">13518 18158 401 0,'-7'32'184'16,"-5"-9"-159"-16,7-7 49 15,1-3 2-15,3-6-40 16,1-7-16-16,0-7 4 0,10-18 2 16,7-9-12-16,6-14 0 15,6-17-2-15,-1-8-5 16,9-11-4-16,-2-3-1 15,1-4-1-15,-2 0 1 16,0 5 1-16,-2 1-5 0,-4 10 4 16,-3 6-2-16,-5 6-3 15,-4 8 3-15,-6 3-1 16,0 2-2-16,-5 4 3 16,-3 3-2-16,-2 0-1 0,0 2-2 15,0 5 4-15,-7 6 1 16,-6 3 0-16,-3 6 0 15,-8 5 1-15,-3 9-1 16,-3 7-2-16,-8 2 2 16,-3 15 0-16,-2 8 1 15,2 5-3-15,0 5 2 16,2-2 1-16,7-2-1 0,7-6 0 16,7-5 3-16,8-10 1 15,5-8-2-15,5-2 0 16,12-20-5-16,7-12 4 15,11-14 3-15,11-10-3 16,5-4 0-16,3-4 0 0,0 8-1 16,2 10-1-16,-8 12 5 15,-7 14-4-15,-3 15 0 16,-6 9 1-16,-6 24 0 16,-6 19 3-16,-3 13 1 0,-5 17 0 15,-1 12 2-15,-6 7-1 16,0 1-1-16,-6-3-1 15,-3-4-2-15,0-12-1 16,0-14 2-16,7-9-14 16,-2-13-49-16,4-19-85 15,0-23-373-15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6-20T08:51:44.5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16200 3893 259 0,'0'-8'147'0,"-2"0"-129"0,2 1 37 15,-1 1-3-15,1 5-15 16,0 0-7-16,0 1-8 16,0 0-4-16,0 0-8 15,0 0-4 1,0 0 0-16,0 0-3 0,0 0-1 0,0 2-3 16,0 6 3-16,0 4 0 15,0-1 3-15,0 7 5 16,0-2-2-16,0 4-3 0,0 3 0 15,0 0 0-15,0 2-4 16,0 4 3-16,0-1-1 16,0 1 0-16,0-1 7 15,0 5 2-15,0 0-1 16,0 1-2-16,0 1-4 0,-2 0-1 16,-2 0 0-16,1-1-3 15,0 2 2-15,-4-2 3 16,4 2-1-16,-1 1 2 15,-1 0-2-15,0 3-1 16,-2-1 1-16,3 2-3 16,-2 0 2-16,3-2-1 0,-1 0 0 15,3 1 2-15,-1-1-3 16,0 2-1-16,0 2 1 16,1-2-1-16,-3 2 2 15,4-3 0-15,-2 4-1 0,2-3-2 16,0 1 5-16,-2 0-2 15,2-2 0-15,0 3 0 16,0-1-1-16,0 0 1 16,0-3 1-16,0 2-4 15,0-4 2-15,2-1-3 0,0 1 0 16,0 1 4-16,0 0-4 16,-1-1 2-16,-1 0 0 15,0 1 0-15,0 0-1 16,0 1 1-16,0-5 1 15,0 1-2-15,-1 3 3 16,-5-2-3-16,0-1 2 0,3 3 0 16,-1-3-2-16,1 1 0 15,-1 0 2-15,3-1-3 16,-3 2 4-16,2-4-4 16,1 3 2-16,-1 3-1 15,-3 0 0-15,2 1 1 0,-1-2 0 16,1 4-1-16,0-6 1 15,-1 3 1-15,1-6 0 16,-1 3-2-16,2-3 0 16,2 0 1-16,-2 1 1 0,2 1-1 15,0 1-2-15,0 0 2 16,0-2-1-16,0 2 1 16,0-1 2-16,0-1-5 15,0 0 5-15,0 1-2 16,0 3-3-16,0 0 3 15,0-1 1-15,0 0-3 16,0 1 2-16,0 1-1 0,-2-3 0 16,0 0 1-16,2 1-1 15,0-1 1-15,-2 2 0 16,2 0-1-16,0 2 0 16,0 1 1-16,0 0-2 0,0 1 2 15,0 0 2-15,0 1-5 16,0-3 3-16,0 3-1 15,0 0 0-15,0 1 4 16,0 0-5-16,0 0 2 0,2-4 1 16,0 2-1-16,2-1 0 15,2-2 1-15,-5 0-2 16,5 3 2-16,-1-2 0 16,-2 2-2-16,2-1 3 15,2-2-1-15,-4 4-2 16,2-2 2-16,1 1-1 0,-5 0 0 15,3 4 2-15,-3-1-1 16,1-1 2-16,-2 2-1 16,0-1-2-16,0 2 3 15,0-2 1 1,0-3-3-16,0 4 3 0,0-1-1 0,0-1-3 16,0 2 2-16,0-2-1 15,0-2 0-15,0-2 0 16,0-4-1-16,0 3 2 15,0-6-1-15,0 1-1 0,2-1 0 16,2-1 1-16,-2 0-3 16,2-6 3-16,-3-1-1 15,1-1-2-15,2-3 3 16,-3-3-2-16,1-6 0 16,0 2 2-16,0-4-1 0,-2-3-2 15,1-2 3-15,-1-2-2 16,0-1 2-16,0 2-2 15,0-4 0-15,0 0 1 16,0 2 0-16,0-2-1 16,0 0 2-16,0 0-1 15,0 0 0-15,2 0-4 0,-2-4-13 16,4-1-23-16,0-4-33 16,-2 0-76-16,-1 0-127 15</inkml:trace>
  <inkml:trace contextRef="#ctx0" brushRef="#br0" timeOffset="1">16180 9701 270 0,'-7'0'81'0,"0"0"-69"16,0 0 55-16,2 0-6 15,-1 0-8-15,1 0 0 16,1 0-1-16,2 0-17 0,1 0-15 16,-3 0-6-16,2 0-3 15,1 0 6-15,1 0-3 16,0 0-3-16,0 0-1 15,0 0-7-15,3 0-1 16,8 0 0-16,7 0 5 0,6 0 3 16,2 0-7-16,9-3-1 15,2-3 2-15,4-1-5 16,6 0 2-16,5 0 1 16,9-1-1-16,5-2 0 15,8 1-1-15,8 0 4 16,10 0-3-16,6 2 1 0,2 0-4 15,5 0 4-15,4 2-2 16,0-2 8-16,6 4 0 16,-4 0-1-16,4-1-1 15,2 1 1-15,3 1-7 0,-1-4 2 16,3 3 0-16,2-3-3 16,1 0 4-16,1 0-1 15,1 1-4-15,1-1 3 16,0 1-1-16,-1 2 0 15,2 1 1-15,-1-2-1 0,-1 4-2 16,0 0 4-16,-1 0-2 16,0 0 1-16,0 0-1 15,0 2 0 1,-2 2-1 0,1-1 3-16,5 1-2 15,-3-3 3-15,2 3 2 16,0-2-1-16,-1-2-2 0,2 2 0 15,-5-2-2-15,-4 0 2 16,-1 0 0-16,-6 0-1 16,-4 0 0-16,-4 0 1 15,-5-4 4-15,-4 0 0 0,-7-1-3 16,-7 0 1-16,-5-3 0 16,-7 2-3-16,-3-2 0 15,-10 1 0-15,0-1-1 16,-11 1 1-16,-6-3-13 15,-11 0-53-15,-6-5-200 16</inkml:trace>
  <inkml:trace contextRef="#ctx0" brushRef="#br0" timeOffset="2">17430 9637 444 0,'2'-11'26'0,"-2"3"48"16,0-2 3-16,0 3-20 15,0 0-19-15,-3 3-7 0,-3 3-8 16,1-1-13-16,-1 2-5 16,1 0-1-16,-1 6-4 15,0 2-2-15,2 4 2 16,1 3-1-16,-2 3 1 16,5 1 1-16,0-2-2 0,0 1 1 15,5-5-1-15,5-1 0 16,0-4-3-16,9-6 2 15,-4-2 1-15,4 0 5 16,1-13-1-16,-3-1-2 16,-2-2 1-16,-3-1 0 0,-3-3 2 15,-6 4 5-15,2-2 6 16,-5 5-4-16,0 1-7 16,-8 3-5-16,1 5 0 15,-5 4-2-15,0 0-13 16,0 7-39-16,-3 8-25 15,5 1-70-15,0 0-213 0</inkml:trace>
  <inkml:trace contextRef="#ctx0" brushRef="#br0" timeOffset="3">17306 10060 148 0,'0'-5'507'0,"0"1"-478"16,0 0 29-16,0 4-11 16,0 0-10-16,2 0-27 0,0 11-6 15,0 5-2-15,-2 4-1 16,0 7-1-16,-2 5 2 15,-7 3 0-15,-2 3-1 16,0-3-29-16,1-3-48 0,2-5-27 16,1-7-98-16,5-9-148 15</inkml:trace>
  <inkml:trace contextRef="#ctx0" brushRef="#br0" timeOffset="4">17425 10092 614 0,'0'-9'34'15,"0"5"16"-15,-5 4 4 16,0 0-33-16,2 6-16 0,-1 6-6 16,4 6 1-16,0 2 0 15,0 3 0-15,0 2 1 16,2 0-1-16,6-2-1 15,-3-1-15-15,2-5-14 0,0-1 13 16,2-5 9-16,1-5 2 16,2-6 4-16,1 0 3 15,4-6 0-15,2-8 1 16,-2-4 0-16,1-4-1 16,-2 0 3-16,-3-5 13 15,-6 2 5-15,-3 2-1 16,-4 1-4-16,0 4 3 0,-9 4-1 15,-6 5-15-15,-2 5-5 16,-5 3-2-16,3 1-40 16,-3 0-52-16,2 0-179 15</inkml:trace>
  <inkml:trace contextRef="#ctx0" brushRef="#br0" timeOffset="5">18811 9583 522 0,'0'-11'45'0,"-1"5"32"16,-9 0-42-16,3 3-19 16,-5 3-7-16,-3 0-1 15,1 0-5-15,-1 9-1 16,-1 3-3-16,0 3 2 0,4 0-3 15,1 2 2-15,3 0 0 16,3-1-1-16,5 2 0 16,0-4 1-16,5 1 0 15,5-3 0-15,2-4-1 16,3-3 0-16,2-3 2 16,0-2 0-16,-1-4 0 0,0-9 2 15,-2-4-2-15,-2 1 8 16,-4-4 17-16,-6-2-2 15,-2 3-6-15,0 1 1 16,-2 2-6-16,-11 1-5 16,1 9-8-16,-5 2-3 0,3 4 1 15,-2 7-26-15,2 7-61 16,2 6-74-16</inkml:trace>
  <inkml:trace contextRef="#ctx0" brushRef="#br0" timeOffset="6">18565 10173 330 0,'-7'0'262'0,"6"0"-236"16,1-8 52-16,1-1-45 0,10 2-8 15,4 0-17-15,4 3-1 16,1 1-1-16,1 1 0 16,-3 2-2-16,-1 0-4 15,-7 2 1-15,-5 9-2 0,-5 3 0 16,0 2 2-16,-10 4 0 15,-5 2 0-15,-1 2 2 16,-4 1 2-16,6-2 2 16,0-3-3-16,5-1 0 15,4-6-1-15,5-4-1 16,1-5-2-16,13-4 2 0,8 0 2 16,5-8-3-16,5-6-13 15,-1-2-81-15,3-5-115 16</inkml:trace>
  <inkml:trace contextRef="#ctx0" brushRef="#br0" timeOffset="7">18967 10126 67 0,'0'-7'626'16,"0"-1"-563"-16,-6 5 20 0,-2 1-61 15,2 2-14-15,-2 0-2 16,-1 9-5-16,1 4-1 15,3 1 0-15,0 5-1 16,1 1 1-16,4 2 0 16,0 1 0-16,4-3 0 0,8-3-10 15,4-2-8-15,1-7-2 16,4-4 0-16,2-4 11 16,-1 0 3-16,4-14 3 15,-6-2 4-15,1-8 1 16,-6-1-1-16,-2-3 2 15,-6 0 4-15,-7-3 9 0,0 3 4 16,-7 5-1-16,-11 5-2 16,-4 5-11-16,0 10-8 15,-4 3-4-15,1 0-58 16,8 0-122-16</inkml:trace>
  <inkml:trace contextRef="#ctx0" brushRef="#br0" timeOffset="8">19989 9555 445 0,'0'-7'39'0,"0"-2"5"0,0 3 5 16,3-1-12-16,3 0-5 15,2 2-20-15,2-1-10 16,2 1-1-16,1 2 0 15,1 1-2-15,-1 2 2 16,1 0 1-16,0 0-1 0,-8 2-1 16,-2 5-1-16,-2 2-1 15,-2 1 2-15,-2 1 2 16,-8-4-1-16,-2-1 0 16,0-1 3-16,1-3 13 15,2-2 15-15,-2 0 0 16,3-2-6-16,3-3-8 0,2-1-6 15,-2 1-1-15,3-1-7 16,2 3-3-16,-2 3 1 16,2-2-2-16,0 2-3 15,0 0 1-15,0 0-3 16,0 0 5-16,0 0 1 0,0 0-1 16,0 0 1-16,0 0-3 15,-2 4 2-15,1 3 0 16,-1 2 0-16,0 3 0 15,2 3 0-15,0 0-2 16,0 0 3-16,0-2-1 0,5-1-5 16,2-5-1-16,4 0 3 15,0-7 3-15,1 0 2 16,1 0 1-16,0-9-2 16,-1-5 0-16,-1 0 2 15,-4-6-2-15,-3 2 2 16,-4-1 1-16,0 2 3 0,-6 3 7 15,-4 3-5-15,-3 4-7 16,-1 7-3-16,1 0-1 16,-1 7-6-16,1 7-47 15,1 3-75-15,3-3-310 16</inkml:trace>
  <inkml:trace contextRef="#ctx0" brushRef="#br0" timeOffset="9">19923 10101 402 0,'-11'0'282'0,"5"-2"-230"0,4-7 30 16,2 2-65-16,14 0-13 16,1 2 0-16,5-1-5 15,4 4 2-15,-3 2-1 16,-1 0 0-16,-2 0-2 16,-7 4 2-16,-6 5-13 0,-3 1-4 15,-2 1 5-15,-6 3 6 16,-2-1 5-16,-5-1 1 15,0-1-3-15,5 0 3 16,-4 0 0-16,5-6 0 16,4 2 1-16,1 2-2 15,2-3 0-15,0-3 1 0,5 3-4 16,9-3 3-16,3-1 3 16,1-1-2-16,1 1 2 15,0 0-3-15,-5 4 2 16,-3-1 4-16,-4 2 7 0,-5 3 2 15,-2 3-1-15,-2 1-5 16,-11 4 3-16,-1 0 0 16,-6 0-7-16,-1 0-2 15,-4-4 2-15,3-3-3 16,2-3-1-16,2-5-11 16,8-3-34-16,5 0-49 0,5-15-199 15</inkml:trace>
  <inkml:trace contextRef="#ctx0" brushRef="#br0" timeOffset="10">20271 10144 635 0,'-19'0'44'15,"-5"0"0"-15,6 3 21 16,2 8-43-16,5 2-7 0,2 1-10 15,7 4-5-15,2 2 0 16,0-3 1-16,9 3 0 16,1-2-1-16,2-4 1 15,4-1-2-15,2-7 1 16,2-2 1-16,1-4-1 0,2-2 3 16,3-10 0-16,-1-6-2 15,-3-2 1-15,-3-5 0 16,-4-3-1-16,-6-3 1 15,-6 3-1-15,-3 1 0 16,-5 2 0-16,-10 5-2 16,-2 6-2-16,-2 2-6 0,3 1-83 15,3-2-327-15</inkml:trace>
  <inkml:trace contextRef="#ctx0" brushRef="#br0" timeOffset="11">21168 9608 487 0,'0'-19'25'0,"0"-1"61"16,-1 2-24-16,-3 4-5 15,1-1 3-15,1 7-23 16,-1 2-18-16,-3 5-10 0,-2 1-4 16,0 1-5-16,1 10-4 15,-4 5 3-15,2 2 0 16,3 1 1-16,3 2 0 15,3-2 0-15,0-5-1 16,0 0 0-16,5-4-2 0,5-2 1 16,0-3 1-16,4-3 0 15,-1-2 3-15,3 0-1 16,-1-3 0-16,1-8 1 16,-3 2-2-16,-3-3 1 15,-5-3 3-15,-1 0-2 0,-4-2 0 16,0 5 0-16,-9 1-2 15,-3 6-1-15,-3 5-3 16,-2 0-6-16,2 8-32 16,1 9-66-16,4 1-151 15</inkml:trace>
  <inkml:trace contextRef="#ctx0" brushRef="#br0" timeOffset="12">21048 9999 597 0,'0'-5'83'0,"0"0"-64"0,0 5 58 15,0 0-64-15,-3 6-9 16,-3 7-5-16,3 5 1 16,-2 5 1-16,1 2-2 15,1 6 2-15,1-1-1 16,2-4-1-16,0 1 2 15,0-7-2-15,5-2 1 0,4-9 0 16,0-4 0-16,7-5 1 16,0 0 2-16,2-7-1 15,-1-8-1-15,0-2 1 16,0-3-2-16,-5 0 3 0,-3 1 8 16,-1 1 11-16,-5 5 5 15,-1 3-4-15,0 5-4 16,-2 5-1-16,0 0-8 15,0 3-13-15,0 9-1 16,-2 8 3-16,0 4 1 0,0 2 1 16,1 8-1-1,1-2 2-15,-3 0-7 0,3-1-36 16,0-6-41-16,0-9-84 16,0-7-238-16</inkml:trace>
  <inkml:trace contextRef="#ctx0" brushRef="#br0" timeOffset="13">21395 10108 684 0,'2'-7'33'0,"0"3"44"15,-2 3-29-15,3 1-25 16,-3 3-20-16,0 9-7 15,2 5 4-15,2 2 0 16,1 5 0-16,-2 1 1 0,5-3-2 16,-1 0 2-16,0-2-1 15,0-6 0-15,3-5-1 16,0-6 0-16,4-3 4 16,4 0 0-16,1-12-2 15,-2-9 1-15,3-3 0 16,-6-6-1-16,-4-4 2 0,-5 0-1 15,-5 0-1-15,0 4 4 16,-10 7 2-16,-5 10 3 16,-9 8-9-16,1 5-5 15,0 0-54-15,-1 0-150 16</inkml:trace>
  <inkml:trace contextRef="#ctx0" brushRef="#br0" timeOffset="14">22191 9562 480 0,'-20'0'35'15,"2"0"28"-15,5 0 3 0,6 0-22 16,4 0 7-16,3 0-8 16,7 0-14-16,10 0-22 15,9 0-3-15,8 0-1 16,6 0 0-16,4 1-3 15,10 5 0-15,6-3 0 0,4 0-1 16,10-3 2-16,3 0 0 16,0-4 0-16,-1-7 0 15,-6 1 0-15,-11-1-1 16,-15-2 2-16,-13 6 0 16,-13 2-2-16,-14 4 3 15,-8 1-3-15,-18 1-29 0,-10 7-45 16,-7 3-91-16,-10 2-321 15</inkml:trace>
  <inkml:trace contextRef="#ctx0" brushRef="#br0" timeOffset="15">22494 9525 570 0,'4'-11'66'15,"-2"2"8"-15,-2 2-52 16,0 5-7-16,-10 2-5 15,-7 0-11-15,-3 5 1 16,-4 8 4-16,2 3 8 16,0 2-4-16,3 0-4 0,5-1-4 15,7 1 3-15,7-1-3 16,0-5-2-16,11-2 2 16,11-2 0-16,2-3 2 15,8-3 0-15,2-2-2 16,0 0 0-16,-4-11 0 0,1-3 0 15,-9-4 3-15,-2-5-3 16,-7-3 2-16,-9 0 7 16,-4-1 9-16,-6 3-6 15,-8 2-3-15,-8 8-2 16,0 4-4-16,0 10-4 0,-2 0-1 16,2 17-15-16,1 2-71 15,1 5-173-15</inkml:trace>
  <inkml:trace contextRef="#ctx0" brushRef="#br0" timeOffset="16">22268 10079 617 0,'0'-5'26'0,"8"-2"8"16,7 0-18-16,4 0-4 16,7-2-1-16,1 2-9 15,3-4-1-15,-4 4 0 16,-3-2 1-16,-5 2 2 15,-9 1 3-15,-5 1 12 16,-4 2 14-16,-2 1-4 0,-15 2-17 16,-3 0-8-16,-2 0-2 15,-4 3-2-15,1 6 1 16,2 2 1-16,5-2-1 16,7 0 0-16,6 2 0 15,5-3-1-15,0 1 1 0,14-2 0 16,6 3 2-16,1-2-1 15,5 3-1-15,-4 0 0 16,-7 3-1-16,-3-2-1 16,-4 6 1-16,-8 0 0 15,-1 0 10-15,-16 2 5 0,0 0-2 16,-5-5-8-16,-4 0-1 16,5-7-2-16,1-2-6 15,4-6 10-15,7 0-25 16,7-14-38-16,2-4-88 15,9-7-303-15</inkml:trace>
  <inkml:trace contextRef="#ctx0" brushRef="#br0" timeOffset="17">22683 10024 770 0,'-10'-3'32'15,"0"1"30"-15,3 2-41 16,1 0-15-16,-1 10-1 16,2 3-4-16,-1 6 0 0,6 3 0 15,-1 0-1-15,1 1 1 16,0 0-1-16,0-3 0 16,3-3 0-16,4-4 0 15,6-6-1-15,3-5 0 16,2-2 6-16,1-4-1 15,3-10 0-15,2-4-2 0,-7-1 0 16,2-8 0-16,-7 2 0 16,-6-2 1-16,-6 0 1 15,-3 4-1-15,-11 7 2 16,-8 3 4-16,-5 8-10 16,-5 5-1-16,-2 0-13 15,0 5-38-15,7 1-137 0</inkml:trace>
  <inkml:trace contextRef="#ctx0" brushRef="#br0" timeOffset="18">16015 8467 429 0,'-5'-9'42'15,"-5"-3"12"-15,-2 5 40 16,5-1-27-16,0 4-20 0,-2 1-12 16,2 1-13-16,3 2-12 15,1 0-5-15,1 2-5 16,2 7-1-16,0 0 1 16,0 3 0-16,3 3 0 15,4-1 2-15,5 0-2 0,0-1 0 16,0-4 1-16,6-2-1 15,-2-4 2-15,-1-3 1 16,3 0-2-16,-4-3 3 16,-2-12-2-16,2 3 0 15,-11-6 2-15,1 0-3 0,-4 1 1 16,-6 2 1-16,-9 1 4 16,2 3-6-16,-4 6-1 15,1 5-4-15,1 0-2 16,1 8-58-16,2 4-98 15</inkml:trace>
  <inkml:trace contextRef="#ctx0" brushRef="#br0" timeOffset="19">14376 8592 606 0,'-11'-4'9'15,"2"-3"4"-15,5 0 30 16,4 0-27-16,2 0-6 0,16-2-6 16,7 0-4-16,8 2-2 15,1 1 2-15,0 4-1 16,-3 2-1-16,-4 0 2 15,-10 13-1-15,-5 3-1 16,-11 7 0-16,-1 6 1 0,-13 5 5 16,-11 3 0-16,-2 6 0 15,1-4 1-15,0-1 0 16,6-8 9-16,9-7 11 16,7-8-6-16,3-8-10 15,15-6 2-15,14-1 12 0,8-5-7 16,11-7-12-16,7-6-4 15,5-2-43-15,1-1-83 16,-2-6-222-16</inkml:trace>
  <inkml:trace contextRef="#ctx0" brushRef="#br0" timeOffset="20">15116 8556 421 0,'-15'-5'245'0,"-4"3"-241"15,-3 2 11-15,0 0-3 16,1 11 10-16,1 1-5 0,2 6-7 16,4 0-6-16,2 1-1 15,4 7-2-15,4-5 0 16,4 6 1-16,0-4-2 16,4-2 2-16,11-6-2 15,4-5-2-15,3-6-19 0,1-4-10 16,2 0 8-16,-2-9 5 15,-5-3 10-15,-1-6 7 16,-6 2 2-16,-5-4 1 16,-2-2 10-16,-4 5 23 15,0-3 0 1,-9 2 1-16,-3 2-2 0,-3 6-11 0,1 2-8 16,-2 3-10-16,2 5-7 15,4 0 1-15,7 0-6 16,3 0-84-16,13 0-73 15,8 0-233-15</inkml:trace>
  <inkml:trace contextRef="#ctx0" brushRef="#br0" timeOffset="21">15477 8506 706 0,'-17'-3'25'15,"-5"1"21"-15,7 2 6 16,0 0-29-16,3 7-9 16,1 0-10-16,7 5-3 15,2 3-1-15,2 3 0 0,0-2-1 16,0 4 3-16,2 1-1 16,4-3-1-16,1 0 1 15,2-4-1-15,4-4-2 16,3 0 2-16,2-7-3 15,5-3 1-15,4 0-7 16,1-13-4-16,1-3 8 0,-4-3 5 16,-3-4 1-16,-6-3 1 15,-7 4 1-15,-7-5-2 16,-2 5 4-16,-8 3 5 16,-11 6 0-16,-8 8-9 0,-5 5-4 15,-2 0 2-15,-3 11-15 16,3-3-103-16,7-2-266 15</inkml:trace>
  <inkml:trace contextRef="#ctx0" brushRef="#br0" timeOffset="22">15993 7315 489 0,'-3'-8'40'16,"-2"3"19"-16,-1 4-10 16,3 1-31-16,-4 0-8 0,-1 1-8 15,3 12-6-15,0-3 2 16,3 6 1-16,0-1 1 0,2-1 0 16,0 0 0-16,7 1 0 15,4-7 0-15,2-2 1 16,1-5 0-16,2-1 2 15,-2 0-1-15,-1-8 3 16,1-5 6-16,-3-3 7 0,0-2-3 16,-4 2-4-1,-4-3 4-15,-3 1 7 0,0 3 2 16,-6 5-3-16,-9 4-7 16,-3 6-10-16,0 0-6 15,-3 8 0-15,3 6-9 16,2-4-122-16,1 1-312 0</inkml:trace>
  <inkml:trace contextRef="#ctx0" brushRef="#br0" timeOffset="23">14385 7270 542 0,'5'-21'77'16,"-3"3"-21"-16,1 4-2 15,-1 6-15-15,1 5-1 16,-3 3-13-16,0 11-18 0,0 13-19 15,-8 7 12-15,2 10 1 16,-2 5-1-16,1 6 2 16,1-4-2-16,6-1 0 15,0-4 2-15,0-8-2 0,9-6 1 16,3-13 0-16,5-6-1 16,4-10 2-16,1 0 2 15,1-14-2-15,3-5 0 16,-2-6-1-16,-2 0-1 15,-6-2 2-15,-2 5-2 16,-5 4 1-16,-4 6 2 0,-4 3 0 16,-1 5-1-16,0 4 2 15,0 2-9-15,-3 13-3 16,0 3 6-16,0 8 1 16,-1 8 2-16,4-4-1 15,0 5 0-15,0-7 0 16,7-3-19-16,3-7-58 0,7-13-18 15,1-5-157-15</inkml:trace>
  <inkml:trace contextRef="#ctx0" brushRef="#br0" timeOffset="24">14831 7338 656 0,'-17'-2'32'0,"3"2"-31"0,-1 0 10 16,5 7-2-16,3 7-3 16,1 8-6-16,6 0-1 15,0 4-3-15,0 3 5 16,3-1-1-16,5-1-1 16,-1-4 2-16,0 0-1 0,0-6-1 15,4-7 3-15,0-6-2 16,5-4 3-16,0 0 0 15,1-11 2-15,0-7-2 16,1-3-2-16,-4-4 0 16,-2-2 2-16,-7 0 1 0,-5-3 2 15,0 2 4-15,-5 1 7 16,-7 2-1-16,-3 9-3 16,-2 7-2-16,3 7-11 15,1 2-3-15,2 11-3 16,6 7-8-16,3-1-89 15,2-1-158-15</inkml:trace>
  <inkml:trace contextRef="#ctx0" brushRef="#br0" timeOffset="25">15187 7329 674 0,'-15'-2'28'15,"-2"2"30"-15,3 0-34 16,1 9-13-16,1 7-4 16,3 2-5-16,3 3-1 0,6 2 0 15,0-1-1-15,0 3 1 16,8-4 1-16,4-2-2 16,2-4 1-16,4-4-1 15,2-6 1-15,3-5 2 16,2 0 0-16,1-14-1 15,-1-3 1-15,0-7 0 0,-2-1-3 16,-7-5 3-16,-5-1 0 16,-8 1 3-16,-3 2 3 15,-7 2 3-15,-8 7 2 16,-7 6-8-16,-3 12-9 0,1 1 0 16,-2 11-10-16,4-1-82 15,5-4-239-15</inkml:trace>
  <inkml:trace contextRef="#ctx0" brushRef="#br0" timeOffset="26">15992 6215 28 0,'0'-6'531'0,"0"-5"-492"15,0-1 48-15,-2 3-28 16,0-3-2-16,0 4-19 16,1 1-9-16,-3 0-9 15,2 3-8-15,2 4-7 0,-1 0-6 16,1 0-4-16,0 6-3 15,1 2 5-15,6 2 2 16,2-2-1-16,4-1 1 16,1-3-1-16,3-2 1 15,-2-2 2-15,0 0-2 0,1-4 3 16,-3-6 1-16,-1-5-1 16,-5-2 1-16,1-1 0 15,-4 0-3-15,-4 0 1 16,0 2 0-16,-6 3-4 15,-7 3 3-15,-2 6-1 16,-5 4-4-16,-2 0 3 0,3 9-1 16,-2 7-5-16,1 4-29 15,8 1-41-15,5-3-63 16,7-7-193-16</inkml:trace>
  <inkml:trace contextRef="#ctx0" brushRef="#br0" timeOffset="27">14392 6065 365 0,'5'-17'218'0,"-5"7"-171"0,0 3 30 16,0 3-13-16,-4 4-30 15,-3 0-22-15,-3 9-15 16,-3 10-1-16,-1 7 2 15,-3 6 3-15,2 8 2 0,1 7-2 16,4-1 0-16,0 6 0 16,6-4-1-16,4-3 2 15,0-6-1-15,14-9-1 16,4-8-1-16,5-10 1 16,1-6-1-16,1-6 2 0,0-6 0 15,-3-10-1-15,-5-2 2 16,0-4-2-16,-8-2 2 15,-4 1 1-15,-5 2-1 16,0 3 0-16,-10 1-1 16,-7 9-1-16,-2 2-2 15,-5 6-1-15,-1 0-2 0,3 13 4 16,1 1 0-16,5 2-29 16,9-3-114-16,7-6-269 15</inkml:trace>
  <inkml:trace contextRef="#ctx0" brushRef="#br0" timeOffset="28">14880 6102 667 0,'-17'-4'37'0,"0"-8"-35"15,2 9 36-15,-2 3-13 16,-1 0-11-16,4 12-9 16,-3 4-4-16,5 3-1 0,0 4 0 15,-2 1 4-15,6 4-4 16,1 1 1-16,3 2 1 16,3-1-1-16,1-4 0 15,0 5-1-15,5-10-2 16,7-2 0-16,1-8 0 15,5-5 0-15,2-6 4 0,-1-2 0 16,4-10 0-16,3-6-3 16,-4-3 1-16,-5-5-1 15,0 2 2-15,-7-2 0 16,-5 2 1-16,-5-4 1 16,0 3-3-16,-10 2 3 0,-7 6-2 15,0 4-3-15,-5 6-1 16,5 7-2-16,-2 0-2 15,9 9-74-15,4 0-73 16,6 0-377-16</inkml:trace>
  <inkml:trace contextRef="#ctx0" brushRef="#br0" timeOffset="29">15143 6105 668 0,'-17'0'17'0,"-2"0"-14"16,2 0 25-16,1 13-12 15,4 2-4-15,-1 2-5 16,6 3-4-16,5 3-2 0,2 0 3 16,0 2-4-16,3-1 1 15,12-1-1-15,1-4 1 16,2-3 0-16,4-4 0 15,-1-2-1-15,2-9 2 16,1-1 2-16,0-1-1 16,-4-14 0-16,2-1-1 0,-3-3 1 15,-5-6 3-15,-6-2 0 16,-3 0 15-16,-5-1-3 16,-2-1 5-16,-13 3-6 15,-3 6-10-15,-7 5-9 16,-2 10-2-16,-3 5-20 0,-1 0-98 15,6 2-297-15</inkml:trace>
  <inkml:trace contextRef="#ctx0" brushRef="#br0" timeOffset="30">16060 5014 488 0,'-9'-5'37'0,"0"-1"11"15,1 5 7-15,-2 1-25 16,-1 0-15-16,1 1-11 15,-1 8-2-15,2 5-1 0,4 1 0 16,1 3-1-16,4-3 1 16,0 0-1-16,0 0 2 15,5-5-1-15,2-1 1 16,7-6 4-16,-2-1 1 16,2-2 8-16,2-2 1 15,2-8 2-15,2-7 0 0,-2-4-10 16,-2-3-4-16,-5-1 0 15,-2 1-1-15,-7-1 7 16,-2 4 12-16,-6 1-5 16,-10 5-6-16,-2 7-7 0,-2 4-6 15,2 4-1-15,2 4 0 16,1 9-23-16,8-3-99 16,4 0-274-16</inkml:trace>
  <inkml:trace contextRef="#ctx0" brushRef="#br0" timeOffset="31">14454 5081 540 0,'-15'-14'134'16,"-4"-1"-120"-16,6 0 34 16,-2 4-13-16,8 2-16 0,3 4 0 15,4 2-1-15,4 3-11 16,18 0-21-16,5 8 11 16,5 9 3-16,9 1 0 15,1 4 1-15,-1 6-2 16,-2-1 2-16,-10 4-2 15,-7 1 0-15,-9 0 0 0,-11 0-4 16,-2-3-16-16,-15-4 13 16,-12-6 7-16,-4-2 2 15,-5-10 1-15,4-6-1 16,1-1 3-16,10-8 3 16,6-15 0-16,13-6 0 0,2-5-5 15,13-5-4-15,8-3 2 16,8 0 0-16,1-1-1 15,-1 3 1-15,-5 3 0 16,-9 4 0-16,-7 2 3 0,-8 10 4 16,0 3-2-16,-13 9 1 15,-4 6-3-15,-3 3-7 16,1 5 1-16,2 11-1 16,3 7 1-16,6 5-3 15,8 1-79-15,0 2-76 16,15-6-223-16</inkml:trace>
  <inkml:trace contextRef="#ctx0" brushRef="#br0" timeOffset="32">14995 4996 687 0,'-23'-4'6'0,"-1"4"-1"15,3 0 7-15,3 10 0 0,1 4-3 16,3 5-1-16,6 5-6 16,3 2 1-16,1 5-3 15,4-1 0-15,0 0 1 16,2-2-1-16,8-3 1 16,4-5 0-16,3-8-2 0,3-6 2 15,-1-6 2-15,3 0 1 16,0-14 2-16,-1-7-1 15,-1-3-1-15,0-2 2 16,-6-2 6-16,-6 0 9 16,-4-2-1-16,-4 0-8 15,-4 5-4-15,-10 4-5 0,-6 4-3 16,-3 12-2-16,4 5-4 16,-1 1 3-16,4 14 0 15,8 0-74-15,8 4-79 16,0-5-228-16</inkml:trace>
  <inkml:trace contextRef="#ctx0" brushRef="#br0" timeOffset="33">15241 5034 651 0,'-13'-5'32'0,"1"2"-1"0,-2 3 19 16,3 2-43-16,-3 12-8 15,2 4-2-15,4 3 1 16,3 4 1-16,3 1 2 16,2-2-2-16,0-2 4 15,3-2-3-15,8-8 0 0,4-5 2 16,0-3 2-16,2-4 15 16,3-5 14-16,3-12-6 15,-2-4-8-15,1-8-12 16,1 0-5-16,-7-7 0 15,-2 1 1-15,-7 6-1 0,-7 3 2 16,0 6-4-16,-15 13-4 16,-4 6-5-16,-5 1-63 15,4 0-171-15</inkml:trace>
  <inkml:trace contextRef="#ctx0" brushRef="#br0" timeOffset="34">16083 4545 319 0,'0'0'121'0,"0"0"-60"15,0 0 0-15,0 0-29 0,2-4 4 16,-2 0-10-16,2 3-7 16,-2-1 0-16,0 2 10 15,0-2 5-15,0 0-15 16,0 1-9-16,-4-3 3 16,1-2 7-16,-1-2-3 0,-1-3-4 15,3-3 0-15,2-4-7 16,0-3-4-16,0-5-1 15,0 0 0-15,0-5 0 16,4-1 2-16,-1-4-1 16,-1 3 3-16,-2-5 6 15,0 2-4-15,0 3-2 16,0-3-3-16,-3 0-1 0,-3 2 1 16,1-3-2-16,1-2 0 15,2 2 1-15,2-4-1 16,0 5 1-16,0 0-1 0,0 2 0 15,0 4 2-15,2 0-1 16,-2 1 0-16,2 1 2 16,-2-3 1-16,0 1-4 15,0-4 1-15,0-1-1 16,0-5 2-16,-2 3-2 0,-9-5-3 16,3 5 4-16,-6-2 0 15,-1 5 1-15,0 4-1 16,1-1 0-16,2 8-1 15,0 2 0-15,4 5 0 16,2 5-2-16,1 2 2 16,2 5-2-16,3 4-2 0,0 0-43 15,3 0-121-15,6 6-44 16</inkml:trace>
  <inkml:trace contextRef="#ctx0" brushRef="#br0" timeOffset="35">16119 4723 302 0,'-4'4'96'0,"3"-2"-89"16,-1-1 24-16,2-1 9 15,0 0-13-15,0 0-11 16,0 0 5-16,0 0 20 15,5 0 5-15,1-7-25 16,1-4-6-16,-1-1 8 0,-1-4 3 16,2-8-4-16,-1-4-1 15,3-6 0-15,-2-5-7 16,0-4-5-16,1-5-4 16,-3-2-2-16,-2-2 3 15,1 0 6-15,-4 1-3 0,0-1-5 16,0 2 1-16,-6 3-4 15,1 5 3-15,-3 1 0 16,3 3-2-16,2 3 2 16,-1-1-1-16,4 2-3 0,0 2 2 15,0 0 0-15,0 1-2 16,0 4 1-16,4-1 0 16,-3 3 0-16,3 2 0 15,-2 2 0-15,-1-4 2 16,1 2-1-16,3-2-1 15,-5 0 2-15,0 0 0 0,0 0-1 16,0 0 1-16,0 2 1 16,-7-1-4-16,4 5 2 15,-4 0-1-15,2 2-2 16,-4 1 1-16,1 0 0 16,1 2 0-16,0 1 1 0,0-3-1 15,-1 2 1-15,1-2 0 16,2-2-2-16,-2 2 2 15,2 0 1-15,-1 4-3 16,2 1 1-16,2 6 1 0,1 1-2 16,-1 2 1-16,2 2-4 15,0 0-4-15,0 2 1 16,0 10-4-16,0 4 11 16,0 6 0-16,2 5-1 15,3 5 1-15,0 1 1 16,1 7-2-16,0 1 1 0,-3 2 0 15,1 3 0-15,-3 1 1 16,-1 4-2-16,0 3 1 16,0-1 0-16,2 4 0 15,-2-1 1-15,2-1 0 16,-1-1-3-16,1 0 3 16,4-2 0-16,0 2-1 0,1-4 0 15,-2 0 1-15,0-2-2 16,-1-3 2-16,-3-3-1 15,-1-2-8-15,0-5-2 16,-1-1 1-16,-8 0 4 0,0-4-1 16,-2 1 0-16,2-8 0 31,2-2 6-31,4-5-1 0,-3-3 1 16,5-6 0-16,1-3-1 15,0-4 1-15,0 0-1 0,7-8-1 16,1-8 7-16,1-3-5 15,4-8 1-15,-2-5-3 16,-3-9-1-16,0-9-5 16,-3-11-4-16,-5-12-12 15,0-13-2-15,0-16 15 0,-10-2 5 16,0-4-4-16,2 11 5 16,1 8 3-16,-1 11 1 15,6 18 1-15,2 13 0 16,2 12-7-16,7 10-233 0</inkml:trace>
  <inkml:trace contextRef="#ctx0" brushRef="#br0" timeOffset="36">16166 4082 267 0,'-9'-19'291'15,"-2"2"-288"-15,1 3 46 16,-1 6 4-16,-2 4-42 15,3 4-3-15,-2 0-2 16,3 4-7-16,3 9-4 16,-3 2 1-16,3 7 4 0,-1 0 1 15,1 2-1-15,5-1-1 16,-1-3 2-16,2-2-1 16,0-4-2-16,7-3-1 15,8-8 1-15,0-3 3 16,2 0 4-16,2-7 0 0,0-9 0 15,-4-2 3-15,0-5-2 16,-4 0 4-16,-6-3 7 16,-2 4-6-16,-3-2-5 15,-5 3 3-15,-4 6 1 16,-3 3 0-16,-3 6-4 0,1 6-3 16,-1 0-6-16,2 6 0 15,-4 9-1-15,7 2 1 16,3 1 1-16,3 4 0 15,4-4-1-15,2-1 1 16,7-4 1-16,3 1 1 16,3-5-1-16,-2-4 2 0,4-5-2 15,-5 0-49-15,3-14-131 16</inkml:trace>
  <inkml:trace contextRef="#ctx0" brushRef="#br0" timeOffset="37">14763 4049 639 0,'-5'-6'43'16,"2"1"14"-16,-1 4 16 15,4-2-36-15,0 3-18 16,0 0-15-16,0 11-12 15,0 5 4-15,-3 9 4 0,1 7 0 16,-2 7 2-16,1 6-2 16,-2-2-1-16,4-4 3 15,1-4-1-15,0-6-15 16,6-11-47-16,6-11-59 16,5-7-112-16</inkml:trace>
  <inkml:trace contextRef="#ctx0" brushRef="#br0" timeOffset="38">14999 4063 264 0,'-9'-13'441'0,"-1"3"-414"16,2 2 33-16,-3 7-38 16,3 1-14-16,-2 6-8 15,3 7-5-15,2 9 4 16,1 5-2-16,4 1 3 15,0 4 1-15,4 0-2 16,6-1 1-16,2-7 0 0,2-2-2 16,-1-9-2-16,4-7 0 15,-3-6 2-15,4 0 5 16,4-13-1-16,-6-7 1 16,2-5-1-16,0 0-1 0,-5-4 0 15,-6 3 3-15,-4 1 4 16,-3 3 8-16,0 2-1 15,-7 6-4-15,-5 3-6 16,-3 8-5-16,-3 3-5 16,-1 3 1-16,2 10-50 15,0-1-53-15,5 5-84 0</inkml:trace>
  <inkml:trace contextRef="#ctx0" brushRef="#br0" timeOffset="39">15214 4029 483 0,'-12'-7'223'16,"1"2"-202"-16,2 1 42 16,0 4-44-16,0 0-16 15,0 12-6-15,2 6 1 16,4 3-1-16,-1 5 3 0,4 1-1 15,0 1 1-15,2-3-1 16,8-4 2-16,1-3-3 16,5-7 0-16,-2-6 3 15,1-5-1-15,2 0 4 16,2-11-1-16,1-3-1 16,-4-5 1-16,-3-3-2 0,-1 0 1 15,-5-2 8-15,-7 1 6 16,0 1-10-16,-4 0-2 15,-8 8-2-15,-3 4-4 16,0 8-2-16,-4 2-28 16,4 4-97-16,2 4-176 15</inkml:trace>
  <inkml:trace contextRef="#ctx0" brushRef="#br0" timeOffset="40">15576 3990 603 0,'-2'-13'36'15,"-6"6"37"-15,3 4-26 0,-4-1-20 16,0 4-5-16,-2 0-15 15,-1 4-10-15,-3 4-1 16,-1 10 2-16,0 2 1 16,0 4 0-16,-1 2 1 15,5 3 1-15,3 1-2 16,6-2 2-16,3-3-3 0,0-4 1 16,12-3-1-16,6-7 0 15,3-5 1-15,3-6 1 16,3 0-1-16,0-15 4 15,-6-1-1-15,-1-5 0 16,-5-2 1-16,-5-4 1 16,-5-2 13-16,-3-1-3 0,-2 3-10 15,0 1-2-15,-2 4-1 16,-3 8-4-16,0 7-5 16,0 7-65-16,0 0-157 15</inkml:trace>
  <inkml:trace contextRef="#ctx0" brushRef="#br0" timeOffset="41">15839 3887 662 0,'-4'-7'17'0,"1"2"5"0,3 5 45 16,0 0-46-16,7 0-32 15,10 12-2-15,2 0 15 16,4 3 0-16,4 2-3 16,2 1 0-16,-2 0 2 15,0-4 2-15,-1-2-3 0,0 1 2 16,-3-6-3-16,-1-3-1 16,-4-4-111-16,0 0-301 15</inkml:trace>
  <inkml:trace contextRef="#ctx0" brushRef="#br0" timeOffset="42">16238 3838 658 0,'3'-18'51'0,"2"3"10"0,-4 5-17 15,1 5-6-15,-2 5-13 16,0 0-19-16,0 6-16 15,-8 11 0-15,-4 5 10 16,-5 6 0-16,-5 4 0 16,-4 4 3-16,-2 0-1 0,-6-1 1 15,0-5-2-15,-2-12-56 16,4-7-241-16</inkml:trace>
  <inkml:trace contextRef="#ctx0" brushRef="#br0" timeOffset="43">17319 6477 157 0,'-2'-2'219'15,"2"-2"-182"-15,0 1 27 16,0 2-12-16,0 0-6 15,0-1-3-15,0 2-3 0,0 0-11 16,0 0-14-16,5 0-12 16,1 0 1-16,3 9 0 15,0 0-5-15,4 3 2 16,1 3-1-16,1 3 2 16,-2-3 7-16,4 2-7 15,-3-2-1-15,-4-1 0 0,2-6-53 16,-5-4-74-16,0-4-184 15</inkml:trace>
  <inkml:trace contextRef="#ctx0" brushRef="#br0" timeOffset="44">17471 6430 477 0,'-3'-3'56'0,"-4"-1"-15"15,0 4 22-15,-1 0-40 0,1 11-20 16,-3 8-5-16,-4 6 1 16,2 4 2-16,0 4-2 15,-1 1 3-15,-1 1-2 16,3-5 1-16,2-4 0 16,4-2 0-16,1-7 0 15,2-6-2-15,2-7-160 0</inkml:trace>
  <inkml:trace contextRef="#ctx0" brushRef="#br0" timeOffset="45">18341 5618 42 0,'-3'0'116'16,"2"0"-76"-16,-1 0 20 15,0 0 3-15,0 0 1 16,1 0-12-16,-1 0-12 15,0-1 9-15,-1-3 6 0,3 2-7 16,-2-1-7-16,2 0-6 16,-2 0-7-16,2 3-10 15,0 0-7 1,0 0-4-16,2 3-13 0,7 5 4 16,-1 4 5-16,6 3 5 15,-1 2-3-15,2 3-4 16,-3-2 0-16,3 4 0 0,-4-5 0 15,1 1 1-15,1-3-2 16,-2-3-44-16,0-5-60 16,-4-5-84-16</inkml:trace>
  <inkml:trace contextRef="#ctx0" brushRef="#br0" timeOffset="46">18486 5590 556 0,'-2'-5'30'0,"0"-1"0"0,-1 2 36 15,3 3-19-15,0 1-15 16,-2 0-30-16,2 8-14 16,-2 9 8-16,-3 4 5 15,0 6 1-15,-3 3-1 0,-2 0 1 16,-1 1 2-16,-4-2-6 15,1-4-66-15,-4-8-142 16</inkml:trace>
  <inkml:trace contextRef="#ctx0" brushRef="#br0" timeOffset="47">20198 5026 561 0,'-6'-6'20'16,"3"-4"37"-16,3 3-7 16,0 3-20-16,0 1-2 15,0 1-15-15,9 2-11 16,1 0-8-16,3 8 4 0,3 2 2 15,0 2 1-15,-2 5 2 16,-2-4-1-16,3 4 0 16,-2-3 0-16,0 0-1 15,-3-1 3-15,3-1-2 16,-2-4-41-16,-3-3-106 0,1-1-278 16</inkml:trace>
  <inkml:trace contextRef="#ctx0" brushRef="#br0" timeOffset="48">20391 4998 588 0,'-2'-9'35'0,"-1"2"20"16,1 3 8-16,1 4-33 16,-3 0-17-16,1 6-16 15,1 8-5-15,-4 5 7 16,0 5-1-16,-1 1 2 0,-1 1 1 15,-4 2 0-15,2-6-1 16,-5 0 2-16,3-5-2 16,0-6-68-16,4-11-200 15</inkml:trace>
  <inkml:trace contextRef="#ctx0" brushRef="#br0" timeOffset="49">22034 4820 251 0,'-2'0'84'0,"2"-3"7"0,0 2-28 16,0 1-23-16,-2-2-19 16,1-2-9-16,-1 4-11 15,2-1-1-15,-2-1-1 16,0 2-6-16,1-2-34 15,-1 2 1-15,0-2 5 0,1 2-13 16,-1-1-19-16,0-1 8 16,-1 0-10-16,1 2-121 15</inkml:trace>
  <inkml:trace contextRef="#ctx0" brushRef="#br0" timeOffset="50">22034 4820 351 0,'-38'-33'78'15,"38"31"3"-15,0 2-20 16,0 0-14-16,0 0-17 16,0 0-23-16,2 0-10 0,3 4 3 15,5 1 8-15,2 4 7 16,3 2 11-16,-1-2-10 16,3 2-4-16,-2-1-8 15,2 3-2-15,-5-3 3 16,-1 0-32-16,-5-5-145 0</inkml:trace>
  <inkml:trace contextRef="#ctx0" brushRef="#br0" timeOffset="51">22144 4764 695 0,'-4'-4'46'0,"-1"3"-19"16,5-1 31-16,-2 2-29 16,-1 0-24-16,-1 5-11 0,-5 10 3 15,-2 0 1-15,-5 9 5 16,-2 1-3-16,-2 1-3 0,-2 1-25 16,2-1-25-16,1-11-53 15,9-8-250-15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6-20T12:13:45.5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16432 8451 26 0,'0'0'37'0,"0"0"-30"15,0 0-4-15,0 0 10 16,0 0 12-16,0-2 3 15,0 0-2-15,0-1-10 16,0 1-8-16,0 0-2 16,0 2 1-16,0 0 0 0,0 0 4 15,0 0 0-15,0-1 4 16,0 1 21-16,0-2-2 16,0 2-1-16,0-4 2 15,0 2-10-15,-1 2-5 16,1-2-6-16,-5 0-6 0,5 1-1 15,-2-1 3-15,1 2 0 16,1-3 0-16,-4 3 8 16,4 0 4-16,-2 0-8 15,1 0-6-15,1 0-7 16,-4 0 1-16,4 0 0 0,-2 0-2 16,1 0 3-16,1 0 5 15,0 0 8-15,0 0-1 16,0 0-2-16,0 1-4 15,0 1-1-15,0 1 2 16,0 1 5-16,5 2-5 0,4-3 3 16,0 4-3-16,2-1-2 15,-1 0-6-15,3 4 1 16,-1-5-2-16,1 2 0 16,-4-1 1-16,2-1-2 15,-3 0-42-15,0-1-43 0,-2-4-64 16,-6 0-196-16</inkml:trace>
  <inkml:trace contextRef="#ctx0" brushRef="#br0" timeOffset="453.0613">16489 8379 278 0,'0'-2'47'0,"0"-1"4"0,0 1 7 16,0 1-8-16,0 1 0 15,0 0-12-15,0 0-12 16,0 0-14-16,-2 5-4 15,-3 6 6-15,-2 5-2 0,-2 2-7 16,-2 0-2-16,0 1-2 16,1 0 0-16,0-2-15 15,2-3-48-15,1-9-74 16,1-5-306-16</inkml:trace>
  <inkml:trace contextRef="#ctx0" brushRef="#br0" timeOffset="2906.1384">21429 6532 471 0,'9'0'17'16,"-4"0"-14"-16,5 0 12 15,0 3-1-15,3 4-4 16,0 0-6-16,1 3-4 15,-1-1 2-15,-1 3-2 0,0-3-33 16,-2-1-51-16,-5-5-100 16</inkml:trace>
  <inkml:trace contextRef="#ctx0" brushRef="#br0" timeOffset="3077.9552">21516 6478 247 0,'-6'-11'275'16,"0"4"-265"-16,3 4 27 15,1 3 4-15,2 0-21 16,0 7-23-16,0 11-4 16,0 7 8-16,0 6 2 15,0-2-15-15,0 0-111 0,-2-7-283 16</inkml:trace>
  <inkml:trace contextRef="#ctx0" brushRef="#br0" timeOffset="3593.5881">22386 5768 523 0,'0'2'25'0,"7"0"-25"15,2 1 16-15,8 1 3 16,1 1-2-16,5 3-11 16,-1-5-5-16,5 2 0 15,-4 0-1-15,-2-3-32 0,-1 0-25 16,-2-2-7-16,-4-2-65 16,-7-8-95-16</inkml:trace>
  <inkml:trace contextRef="#ctx0" brushRef="#br0" timeOffset="3718.5454">22616 5723 298 0,'-11'-21'106'0,"-3"3"-19"15,0 2 4-15,1 3-23 16,2 5-8-16,2 6-15 16,-3 2-21-16,2 10-21 15,-2 12-9-15,0 10 5 16,-4 11 1-16,-3 4-40 16,2 3-125-16</inkml:trace>
  <inkml:trace contextRef="#ctx0" brushRef="#br0" timeOffset="5312.1683">20700 12043 226 0,'-7'-2'75'0,"-2"-1"-26"0,8 3 5 15,-1-2-14-15,-1 1-7 16,3-1-9-16,0 1 10 16,0-2-3-16,3-1-11 15,2 1 4-15,4 1-2 16,-1-3 0-16,4 1-5 0,0 3-1 15,0-1-2-15,3-2 0 16,1 3-7-16,4-2 1 16,2 0 0-16,-1 0 1 15,6 0 0-15,-2 0-3 16,4 0-1-16,0 0-1 16,3 0-1-16,0 0-1 0,-1 3 0 15,-1 0-1-15,1 0 0 16,-1 0 1-16,1 0-1 15,1 0 0-15,0-3 1 16,1 0-1-16,2-1 1 16,2 2 1-16,1-4 0 0,-3 1 0 15,1 1 1-15,-2-1-2 16,0 5-1-16,-2 0-1 16,-1 0 0-16,-1 0 1 15,4 0-1-15,-3 0 1 16,7 0-2-16,-2 0 1 15,0 0 1-15,1 0-1 0,1-1 1 16,2 1-1-16,-2-2 0 16,-3 2 0-16,3 0 1 15,2 0-2-15,-2 0 3 16,-3 0-2-16,1 0 0 0,-2 0 0 16,0 0 1-16,1 0-3 15,-4 0 3-15,3 0-1 16,0 0 0-16,3 0 2 15,1 0-3-15,1 0 1 16,-1 0 1-16,2 0 0 16,-5 0-1-16,3-1-1 0,-4-1 1 15,-1 0 2-15,-2-1-3 16,-2 3 2-16,3 0 0 16,-3 0-3-16,0 0 2 15,0 0 0-15,-2 0 1 0,-2 0-2 16,-1 0 2-16,-5 0-1 15,3 0-1-15,-2 0 3 16,-6 0-2-16,2 0-17 16,-5-4-28-16,-2-3-69 15,-5-1-179-15</inkml:trace>
  <inkml:trace contextRef="#ctx0" brushRef="#br0" timeOffset="8265.3522">23096 5114 24 0,'-2'0'473'0,"2"0"-452"16,0 0 19-16,0 0-9 15,3 0-17-15,8 0-5 16,0 0-2-16,5 3 2 16,1 3 0-16,2-1-6 0,-3 2-2 15,2 0 2-15,2 3-3 16,-4-4-16-16,-2 2-35 15,-1-4-34-15,-4-3-49 16</inkml:trace>
  <inkml:trace contextRef="#ctx0" brushRef="#br0" timeOffset="8484.0261">23248 5024 553 0,'0'-4'35'0,"-1"1"13"16,1 3-19-16,0 6-29 15,0 8-1-15,-2 5 15 16,-2 6-5-16,-5 10-3 16,-2 2-5-16,-3 2 2 0,0 0-9 15,-7-5-70-15,6-9-106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6-20T12:16:41.6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14208 6339 191 0,'0'0'62'16,"0"0"-17"-16,0 0 6 16,0 0-3-16,0 0 2 15,0 0-12-15,0 0-4 16,0 0-9-16,-1 0-2 16,-1 0-4-16,0 0-4 15,0-5-2-15,-1-1-4 0,1-2-5 16,-1-5-1-16,-1-3 1 15,1-7-4-15,-2-7 3 16,4-6 3-16,1-7-1 16,0-7-2-16,-2-7 0 15,2-2-2-15,0 0 0 16,0 4-1-16,0 8-7 0,0 7-25 16,0 9 1-16,0 10 6 15,0 4-6-15,0 9-26 16,0 6-38-16,0 2-42 0,0 0-44 15</inkml:trace>
  <inkml:trace contextRef="#ctx0" brushRef="#br0" timeOffset="328.1014">14215 5939 289 0,'0'0'116'16,"0"0"-107"-16,0 0 21 0,-3-7 13 15,-1-7-21-15,1-7-5 16,-2-8 3-16,-1-7-1 16,0-7 0-16,-1-4-1 15,0-7-9-15,0-2-5 0,0-1-1 16,1 2-1-16,-2 2-1 15,1 4-1-15,3 7 0 16,1 9-3-16,1 5-5 16,2 9-8-16,0 4-23 15,0 8-51-15,0 7 2 16,2 0 1-16,-1 7-29 16</inkml:trace>
  <inkml:trace contextRef="#ctx0" brushRef="#br0" timeOffset="593.7331">14205 5577 355 0,'0'-7'17'0,"0"-5"-13"0,-2-4 12 16,0-4 1-16,-1-5-7 15,1-5 2-15,0-2 0 16,1 0-5-16,-1-3-1 16,-1 5-5-16,-1 2-7 15,0 4-24-15,2 5-28 0,-2 4-18 16,4 3 25-16,0 4 19 16,0 7-28-16</inkml:trace>
  <inkml:trace contextRef="#ctx0" brushRef="#br0" timeOffset="843.7081">14222 5360 93 0,'0'-25'248'16,"0"-6"-243"-16,0-2 20 15,0-7 1-15,0 0-5 16,0-3-8-16,0 3-7 16,0 2-3-16,0 3 0 15,-2 3-3-15,-2 7 2 0,0 4-16 16,0 1-13-16,3 6-21 16,1 7-86-16</inkml:trace>
  <inkml:trace contextRef="#ctx0" brushRef="#br0" timeOffset="1124.9377">14212 5076 165 0,'-4'-37'262'16,"1"-4"-265"-16,-1-4 4 16,3-5 0-16,-1 0 0 15,2-1 2-15,-4 1-2 0,1 1-2 16,0 3 0-16,-4 7-9 16,4 1-15-16,-1 11 3 15,3 6-8-15,-1 7-2 16,0 9-56-16,0 5-66 15</inkml:trace>
  <inkml:trace contextRef="#ctx0" brushRef="#br0" timeOffset="1406.1688">14234 4623 236 0,'0'-25'62'0,"0"-4"-21"16,0-1-6-16,0-6-10 15,0 6-17-15,0-4-7 16,0 4-1-16,1 3-7 15,5 2-6-15,-5 5 0 0,4 2-9 16,-3 10-72-16,-2 4-51 16</inkml:trace>
  <inkml:trace contextRef="#ctx0" brushRef="#br0" timeOffset="1656.1595">14245 4414 310 0,'0'-21'11'15,"0"-6"9"-15,-3-2 13 16,2-4-3-16,-5-2-16 16,5 0-6-16,-4-3-5 15,1 3-1-15,1-2-2 0,-1 1 0 16,2-2-9-16,2 6-23 15,0 1-31-15,0 6-44 16,0 6 1-16</inkml:trace>
  <inkml:trace contextRef="#ctx0" brushRef="#br0" timeOffset="1937.3597">14205 4124 242 0,'0'-25'4'0,"0"-10"14"16,0 0 30-16,-4-2-19 15,3-5-16-15,1 0-1 16,-2-3-1-16,-2 2-8 0,3 4 1 15,-1 1-1-15,2 3-1 16,-2 8-6-16,2 8-8 16,0 3-18-16,0 8-77 15,0 8-79-15</inkml:trace>
  <inkml:trace contextRef="#ctx0" brushRef="#br0" timeOffset="2171.7142">14225 3730 249 0,'0'-24'1'16,"0"-2"49"-16,0-3-7 15,0-1-20-15,0-3-12 0,0 3-7 16,0 3-3-16,0 4 1 15,0 4-5-15,0 6-17 16,0 6-27-16,0 2-67 16,0 5 26-16</inkml:trace>
  <inkml:trace contextRef="#ctx0" brushRef="#br0" timeOffset="2421.6958">14223 3476 229 0,'-1'-28'16'0,"-3"-3"17"15,1-1 6-15,0-9-5 16,1-2-22-16,0-7 5 16,2 0 2-16,0-1-7 15,0-1-8-15,4 4-1 0,2 5-3 16,1 7 0-16,-3 8-11 15,1 5-7-15,0 3-2 16,-2 8-13-16,0 2-15 16,-1 3-17-16,-2 4-6 15</inkml:trace>
  <inkml:trace contextRef="#ctx0" brushRef="#br0" timeOffset="4218.6215">22968 11997 241 0,'0'-4'64'0,"0"2"-35"16,0-1 15-16,-1 1 0 16,-1-1-11-16,-2-1-11 15,3 3 2-15,-2-1 9 0,1-2-9 16,2 2-3-16,0 0-1 16,0 0-7-16,5 1-9 15,7 0-1-15,2-3-1 16,8 0-1-16,3 2 2 15,4-1-7-15,3 1 11 16,2 0-5-16,0-1-1 16,0 2 1-16,-2 1-3 0,-1 0-2 15,-4 0-19-15,-4 0-13 16,-5 1 2-16,-3 8-5 16,-7-2-15-16,-2-1-25 15,-3 1-94-15</inkml:trace>
  <inkml:trace contextRef="#ctx0" brushRef="#br0" timeOffset="4593.5851">23131 11960 245 0,'0'0'95'0,"0"0"-49"16,0 0 2-16,0-4-17 16,7 2 1-16,7 1-7 15,1-3-4-15,5-1-7 0,6 2-8 16,2 0-3-16,5-2-1 15,2 1-2-15,3-1 1 16,1-1-1-16,1 2-5 16,0-2-6-16,-1 2 2 15,1 1-7-15,-6 1-13 16,0 2-28-16,-5 0 6 0,-2 0-23 16,-4 0-55-16</inkml:trace>
  <inkml:trace contextRef="#ctx0" brushRef="#br0" timeOffset="4827.9354">23679 11936 90 0,'13'0'79'0,"3"0"-37"16,6 0 19-16,1-1-22 15,4-5-2-15,3 3-22 16,1-3 1-16,3 2-5 16,0-1-7-16,4 2-2 15,-4-2-2-15,2-1-27 0,0 0-51 16,-2 3-33-16,-2 0-34 16</inkml:trace>
  <inkml:trace contextRef="#ctx0" brushRef="#br0" timeOffset="5093.5618">24177 11874 50 0,'0'2'173'0,"0"0"-161"16,1-1 35-16,8-1-12 15,2 3-11-15,3-2-11 16,3-1-7-16,2 2 7 16,1-2 0-16,2 0-1 15,1 0-3-15,0 0-5 0,3 0-2 16,1-2 0-16,0-2-27 16,-2 1-107-16,-4-2-88 15</inkml:trace>
  <inkml:trace contextRef="#ctx0" brushRef="#br0" timeOffset="5327.8967">24546 11833 86 0,'9'2'202'0,"4"-2"-146"15,3 0-10-15,4 0-27 16,4 0-5-16,-2 0-6 15,5-2 0-15,0-3-2 16,2-1-3-16,-2 1-2 16,2-2-1-16,-2 1-7 0,0-1-29 15,0 0-11-15,-4 2-25 16,-3 2-53-16</inkml:trace>
  <inkml:trace contextRef="#ctx0" brushRef="#br0" timeOffset="5515.3881">25001 11786 336 0,'0'2'54'0,"-2"0"0"16,1 0-17-16,-1 0 2 0,2-2-18 16,0 3-18-16,0-3-6 15,7 0 6-15,3 0 0 16,3 0-21-16,0 0-75 15,0 0-151-15</inkml:trace>
  <inkml:trace contextRef="#ctx0" brushRef="#br0" timeOffset="6218.4699">23304 11938 408 0,'0'0'16'16,"0"0"8"-16,0 0-2 15,2 0-9-15,5 0-3 16,2 2 1-16,5-1-1 0,4 1 11 16,5-1 6-16,8-1-6 15,6 0 0-15,9 0-4 16,4 0-8-16,4 0-5 16,2 0-1-16,1-3-3 15,4 2 3-15,2 1 0 0,-2-2-3 16,0 0 2-16,0 2-1 15,-3-1-1-15,-3-1 0 16,-1 1 0-16,-5-3 1 16,-3 2-1-16,-4-2-4 15,-5-2-5-15,-3 4-7 0,-3-2-23 16,-9 0-44-16,-5-1-37 16,-5-3-69-16</inkml:trace>
  <inkml:trace contextRef="#ctx0" brushRef="#br0" timeOffset="6671.5606">23644 11920 278 0,'-8'2'85'0,"4"0"-73"16,4-2 22-16,0 2-5 16,6-2 2-16,10 0 2 15,6 0 5-15,7 0-12 16,10 0-9-16,7 0-5 0,3 0-3 15,7 0-2-15,7 0-6 16,3 0 1-16,0 0 0 16,2 0-1-16,1 0 0 15,-1 0 3-15,-5-2 1 16,-2-2-4-16,-2 0-1 16,-4 2 2-16,-6-4-2 15,-2 4 2-15,-7-3-3 0,-5 3 0 16,-1-3-2-16,-5 2 0 15,-3 0-1-15,-5 0-5 16,-7 1-20-16,-2 1-16 16,-7-2-36-16,-5 0-10 0,0-1-69 15</inkml:trace>
  <inkml:trace contextRef="#ctx0" brushRef="#br0" timeOffset="7062.1514">24307 11871 292 0,'-15'1'121'0,"5"1"-113"0,3 0 1 15,7 1 9-15,0 1 0 16,7-2-10-16,10 1 19 15,8 0 17-15,7 3-11 16,4-2-11-16,5-1-7 0,6 1-10 16,1-2-3-16,5-1 1 15,1 2-1-15,-2-3-2 16,3 0 0-16,-1 0 0 16,-2 0 1-16,-2-3-1 15,-1 0 0-15,-2-1 1 16,-2 1-2-16,-6-1-5 0,-3-2-2 15,-8 1-1-15,-6 2 1 16,-2-1-3-16,-9 3-10 16,-4-1-38-16,-7 0-32 15,0 0-48-15</inkml:trace>
  <inkml:trace contextRef="#ctx0" brushRef="#br0" timeOffset="7468.3627">24649 11861 297 0,'-4'4'58'16,"4"-1"-5"-16,5 0-6 16,12-2 4-16,6-1-5 15,6 0-11-15,7 0-6 16,3 0-8-16,2 0-6 0,3 0-10 16,2-4-2-16,1 1-1 15,-1-1-2-15,0 1 1 16,-3-1-1-16,-1-1 0 15,-5-1 0-15,-3 1-8 0,-3 0-11 16,-8-2-4-16,-5 2-10 16,-5 1-1-16,-12 1-27 15,-1 3 16-15,-8 0-23 16,-11 0-43-16,-6 0 19 16,-6 0-69-16</inkml:trace>
  <inkml:trace contextRef="#ctx0" brushRef="#br0" timeOffset="7765.2346">24528 11914 424 0,'-30'4'18'16,"5"2"3"-16,3-2 2 15,10 1-7-15,4-2-2 16,8-1-5-16,2 0-13 15,16-1 22-15,9-1 10 0,9 0-10 16,9 0-13-16,7 0-1 16,7 0-4-16,6 0 1 15,-2 0 1-15,-2-5-2 16,-2 2 1-16,-3-2 0 16,-8-1-2-16,-4 2 1 0,-7 0-21 15,-6 0-35-15,-11 0-3 16,-8-1-22-16,-7 1-59 15,-5 0-63-15</inkml:trace>
  <inkml:trace contextRef="#ctx0" brushRef="#br0" timeOffset="7999.6247">24789 11851 305 0,'-15'0'21'0,"6"-2"14"15,4 2 2-15,5 0 6 0,0 0-21 16,9 0-5-16,8 0 17 16,3 0-5-16,4 0-16 15,7 4-7-15,-1-1-4 16,4 2-1-16,3 0 0 16,0 1-1-16,-1 0 1 0,2-1-2 15,-1 0-8-15,0 0-20 16,0-1-81-16,-6-4-152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D1BD56-35ED-401C-9D83-0205EDC1C16E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CCC9F-3229-4E38-AC48-48268C27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59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100.emf"/><Relationship Id="rId7" Type="http://schemas.openxmlformats.org/officeDocument/2006/relationships/image" Target="../media/image1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4.xml"/><Relationship Id="rId5" Type="http://schemas.openxmlformats.org/officeDocument/2006/relationships/image" Target="../media/image11.emf"/><Relationship Id="rId4" Type="http://schemas.openxmlformats.org/officeDocument/2006/relationships/customXml" Target="../ink/ink3.xml"/><Relationship Id="rId9" Type="http://schemas.openxmlformats.org/officeDocument/2006/relationships/image" Target="../media/image1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7" Type="http://schemas.openxmlformats.org/officeDocument/2006/relationships/image" Target="../media/image12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8.xml"/><Relationship Id="rId5" Type="http://schemas.openxmlformats.org/officeDocument/2006/relationships/image" Target="../media/image11.emf"/><Relationship Id="rId4" Type="http://schemas.openxmlformats.org/officeDocument/2006/relationships/customXml" Target="../ink/ink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Linear Regression - Evaluation Measures (R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err="1"/>
              <a:t>Prof.N.L.Bhanu</a:t>
            </a:r>
            <a:r>
              <a:rPr lang="en-US" sz="1800" dirty="0"/>
              <a:t> </a:t>
            </a:r>
            <a:r>
              <a:rPr lang="en-US" sz="1800" dirty="0" smtClean="0"/>
              <a:t>Murthy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Regression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1219200"/>
            <a:ext cx="441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</a:rPr>
              <a:t>Predicting sales of an item </a:t>
            </a:r>
            <a:endParaRPr lang="en-US" sz="2800" b="1" dirty="0">
              <a:solidFill>
                <a:srgbClr val="0000FF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332192"/>
              </p:ext>
            </p:extLst>
          </p:nvPr>
        </p:nvGraphicFramePr>
        <p:xfrm>
          <a:off x="8458200" y="1143000"/>
          <a:ext cx="3124200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600200"/>
              </a:tblGrid>
              <a:tr h="871210">
                <a:tc>
                  <a:txBody>
                    <a:bodyPr/>
                    <a:lstStyle/>
                    <a:p>
                      <a:r>
                        <a:rPr lang="en-US" dirty="0" smtClean="0"/>
                        <a:t>Advertising</a:t>
                      </a:r>
                    </a:p>
                    <a:p>
                      <a:r>
                        <a:rPr lang="en-US" dirty="0" smtClean="0"/>
                        <a:t>(in</a:t>
                      </a:r>
                      <a:r>
                        <a:rPr lang="en-US" baseline="0" dirty="0" smtClean="0"/>
                        <a:t> lakhs of rupees)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Sales</a:t>
                      </a:r>
                    </a:p>
                    <a:p>
                      <a:r>
                        <a:rPr lang="en-US" dirty="0" smtClean="0"/>
                        <a:t>(in lakhs of</a:t>
                      </a:r>
                      <a:r>
                        <a:rPr lang="en-US" baseline="0" dirty="0" smtClean="0"/>
                        <a:t> rupees)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520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625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780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909600" y="1239840"/>
              <a:ext cx="7782480" cy="32558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97720" y="1225800"/>
                <a:ext cx="7809840" cy="328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854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Regression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1219200"/>
            <a:ext cx="441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</a:rPr>
              <a:t>Predicting sales of an item </a:t>
            </a:r>
            <a:endParaRPr lang="en-US" sz="2800" b="1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4419600" y="2011666"/>
              <a:ext cx="3142080" cy="25956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05920" y="1996186"/>
                <a:ext cx="3169800" cy="262548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076959"/>
              </p:ext>
            </p:extLst>
          </p:nvPr>
        </p:nvGraphicFramePr>
        <p:xfrm>
          <a:off x="8458200" y="1143000"/>
          <a:ext cx="3124200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600200"/>
              </a:tblGrid>
              <a:tr h="871210">
                <a:tc>
                  <a:txBody>
                    <a:bodyPr/>
                    <a:lstStyle/>
                    <a:p>
                      <a:r>
                        <a:rPr lang="en-US" dirty="0" smtClean="0"/>
                        <a:t>Advertising</a:t>
                      </a:r>
                    </a:p>
                    <a:p>
                      <a:r>
                        <a:rPr lang="en-US" dirty="0" smtClean="0"/>
                        <a:t>(in</a:t>
                      </a:r>
                      <a:r>
                        <a:rPr lang="en-US" baseline="0" dirty="0" smtClean="0"/>
                        <a:t> lakhs of rupees)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Sales</a:t>
                      </a:r>
                    </a:p>
                    <a:p>
                      <a:r>
                        <a:rPr lang="en-US" dirty="0" smtClean="0"/>
                        <a:t>(in lakhs of</a:t>
                      </a:r>
                      <a:r>
                        <a:rPr lang="en-US" baseline="0" dirty="0" smtClean="0"/>
                        <a:t> rupees)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520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625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780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905080" y="1806120"/>
              <a:ext cx="2475000" cy="25297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95720" y="1794600"/>
                <a:ext cx="2491920" cy="254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5086800" y="1032480"/>
              <a:ext cx="4023720" cy="328680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76000" y="1027800"/>
                <a:ext cx="4044240" cy="329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/>
              <p14:cNvContentPartPr/>
              <p14:nvPr/>
            </p14:nvContentPartPr>
            <p14:xfrm>
              <a:off x="154440" y="476280"/>
              <a:ext cx="11152080" cy="609372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9680" y="463320"/>
                <a:ext cx="11177640" cy="612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338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Regression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1219200"/>
            <a:ext cx="441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</a:rPr>
              <a:t>Predicting sales of an item </a:t>
            </a:r>
            <a:endParaRPr lang="en-US" sz="2800" b="1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4419600" y="2011666"/>
              <a:ext cx="3142080" cy="25956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05920" y="1996186"/>
                <a:ext cx="3169800" cy="262548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8458200" y="1143000"/>
          <a:ext cx="3124200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600200"/>
              </a:tblGrid>
              <a:tr h="871210">
                <a:tc>
                  <a:txBody>
                    <a:bodyPr/>
                    <a:lstStyle/>
                    <a:p>
                      <a:r>
                        <a:rPr lang="en-US" dirty="0" smtClean="0"/>
                        <a:t>Advertising</a:t>
                      </a:r>
                    </a:p>
                    <a:p>
                      <a:r>
                        <a:rPr lang="en-US" dirty="0" smtClean="0"/>
                        <a:t>(in</a:t>
                      </a:r>
                      <a:r>
                        <a:rPr lang="en-US" baseline="0" dirty="0" smtClean="0"/>
                        <a:t> lakhs of rupees)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Sales</a:t>
                      </a:r>
                    </a:p>
                    <a:p>
                      <a:r>
                        <a:rPr lang="en-US" dirty="0" smtClean="0"/>
                        <a:t>(in lakhs of</a:t>
                      </a:r>
                      <a:r>
                        <a:rPr lang="en-US" baseline="0" dirty="0" smtClean="0"/>
                        <a:t> rupees)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520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625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780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905080" y="1806120"/>
              <a:ext cx="2475000" cy="25297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95720" y="1794600"/>
                <a:ext cx="2491920" cy="254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5086800" y="1032480"/>
              <a:ext cx="4023720" cy="328680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76000" y="1027800"/>
                <a:ext cx="4044240" cy="329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036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2742</TotalTime>
  <Words>106</Words>
  <Application>Microsoft Office PowerPoint</Application>
  <PresentationFormat>Widescreen</PresentationFormat>
  <Paragraphs>51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Helvetica</vt:lpstr>
      <vt:lpstr>Helvetica Light</vt:lpstr>
      <vt:lpstr>Office Theme</vt:lpstr>
      <vt:lpstr>Linear Regression - Evaluation Measures (R2)</vt:lpstr>
      <vt:lpstr>Linear Regression</vt:lpstr>
      <vt:lpstr>Linear Regression</vt:lpstr>
      <vt:lpstr>Linear Regression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wilp-hyd</cp:lastModifiedBy>
  <cp:revision>267</cp:revision>
  <dcterms:created xsi:type="dcterms:W3CDTF">2018-10-16T06:13:57Z</dcterms:created>
  <dcterms:modified xsi:type="dcterms:W3CDTF">2019-06-20T12:37:44Z</dcterms:modified>
</cp:coreProperties>
</file>